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72" r:id="rId5"/>
    <p:sldId id="259" r:id="rId6"/>
    <p:sldId id="274" r:id="rId7"/>
    <p:sldId id="275" r:id="rId8"/>
    <p:sldId id="276" r:id="rId9"/>
    <p:sldId id="278" r:id="rId10"/>
    <p:sldId id="279" r:id="rId11"/>
    <p:sldId id="280" r:id="rId12"/>
    <p:sldId id="277" r:id="rId13"/>
    <p:sldId id="281" r:id="rId14"/>
    <p:sldId id="263" r:id="rId15"/>
    <p:sldId id="282" r:id="rId16"/>
    <p:sldId id="266" r:id="rId17"/>
    <p:sldId id="283" r:id="rId18"/>
    <p:sldId id="267" r:id="rId19"/>
    <p:sldId id="284" r:id="rId20"/>
  </p:sldIdLst>
  <p:sldSz cx="18288000" cy="10287000"/>
  <p:notesSz cx="6858000" cy="9144000"/>
  <p:embeddedFontLst>
    <p:embeddedFont>
      <p:font typeface="Roboto" panose="02000000000000000000" pitchFamily="2" charset="0"/>
      <p:regular r:id="rId22"/>
      <p:bold r:id="rId23"/>
      <p:italic r:id="rId24"/>
      <p:boldItalic r:id="rId25"/>
    </p:embeddedFont>
    <p:embeddedFont>
      <p:font typeface="Roboto Bold" panose="02000000000000000000" charset="0"/>
      <p:regular r:id="rId26"/>
    </p:embeddedFont>
    <p:embeddedFont>
      <p:font typeface="Segoe UI Variable Text" pitchFamily="2" charset="0"/>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54" autoAdjust="0"/>
    <p:restoredTop sz="94622" autoAdjust="0"/>
  </p:normalViewPr>
  <p:slideViewPr>
    <p:cSldViewPr>
      <p:cViewPr varScale="1">
        <p:scale>
          <a:sx n="65" d="100"/>
          <a:sy n="65" d="100"/>
        </p:scale>
        <p:origin x="128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ZARIA RISFIN" userId="d71161b0cdc2dc3e" providerId="LiveId" clId="{61D304B0-FD9B-4FF0-AEFD-E5226A702673}"/>
    <pc:docChg chg="custSel addSld delSld modSld sldOrd">
      <pc:chgData name="AZARIA RISFIN" userId="d71161b0cdc2dc3e" providerId="LiveId" clId="{61D304B0-FD9B-4FF0-AEFD-E5226A702673}" dt="2024-11-28T01:34:39.324" v="319"/>
      <pc:docMkLst>
        <pc:docMk/>
      </pc:docMkLst>
      <pc:sldChg chg="modSp mod">
        <pc:chgData name="AZARIA RISFIN" userId="d71161b0cdc2dc3e" providerId="LiveId" clId="{61D304B0-FD9B-4FF0-AEFD-E5226A702673}" dt="2024-11-27T16:48:25.332" v="0" actId="20577"/>
        <pc:sldMkLst>
          <pc:docMk/>
          <pc:sldMk cId="0" sldId="266"/>
        </pc:sldMkLst>
        <pc:spChg chg="mod">
          <ac:chgData name="AZARIA RISFIN" userId="d71161b0cdc2dc3e" providerId="LiveId" clId="{61D304B0-FD9B-4FF0-AEFD-E5226A702673}" dt="2024-11-27T16:48:25.332" v="0" actId="20577"/>
          <ac:spMkLst>
            <pc:docMk/>
            <pc:sldMk cId="0" sldId="266"/>
            <ac:spMk id="4" creationId="{00000000-0000-0000-0000-000000000000}"/>
          </ac:spMkLst>
        </pc:spChg>
      </pc:sldChg>
      <pc:sldChg chg="addSp modSp mod">
        <pc:chgData name="AZARIA RISFIN" userId="d71161b0cdc2dc3e" providerId="LiveId" clId="{61D304B0-FD9B-4FF0-AEFD-E5226A702673}" dt="2024-11-28T01:34:10.506" v="315" actId="14100"/>
        <pc:sldMkLst>
          <pc:docMk/>
          <pc:sldMk cId="614816480" sldId="276"/>
        </pc:sldMkLst>
        <pc:spChg chg="mod">
          <ac:chgData name="AZARIA RISFIN" userId="d71161b0cdc2dc3e" providerId="LiveId" clId="{61D304B0-FD9B-4FF0-AEFD-E5226A702673}" dt="2024-11-28T01:34:10.506" v="315" actId="14100"/>
          <ac:spMkLst>
            <pc:docMk/>
            <pc:sldMk cId="614816480" sldId="276"/>
            <ac:spMk id="3" creationId="{874EE2BD-2996-27B3-5293-33B1C2ABF97E}"/>
          </ac:spMkLst>
        </pc:spChg>
      </pc:sldChg>
      <pc:sldChg chg="delSp modSp add del mod">
        <pc:chgData name="AZARIA RISFIN" userId="d71161b0cdc2dc3e" providerId="LiveId" clId="{61D304B0-FD9B-4FF0-AEFD-E5226A702673}" dt="2024-11-28T01:34:35.025" v="316" actId="47"/>
        <pc:sldMkLst>
          <pc:docMk/>
          <pc:sldMk cId="884949559" sldId="277"/>
        </pc:sldMkLst>
      </pc:sldChg>
      <pc:sldChg chg="add ord">
        <pc:chgData name="AZARIA RISFIN" userId="d71161b0cdc2dc3e" providerId="LiveId" clId="{61D304B0-FD9B-4FF0-AEFD-E5226A702673}" dt="2024-11-28T01:34:39.324" v="319"/>
        <pc:sldMkLst>
          <pc:docMk/>
          <pc:sldMk cId="2214814253" sldId="277"/>
        </pc:sldMkLst>
      </pc:sldChg>
    </pc:docChg>
  </pc:docChgLst>
  <pc:docChgLst>
    <pc:chgData name="AZARIA RISFIN" userId="d71161b0cdc2dc3e" providerId="LiveId" clId="{F2E98E13-8F0F-4D72-8DD6-4A4EA1392292}"/>
    <pc:docChg chg="undo redo custSel addSld delSld modSld">
      <pc:chgData name="AZARIA RISFIN" userId="d71161b0cdc2dc3e" providerId="LiveId" clId="{F2E98E13-8F0F-4D72-8DD6-4A4EA1392292}" dt="2025-01-08T14:53:16.824" v="5204" actId="20577"/>
      <pc:docMkLst>
        <pc:docMk/>
      </pc:docMkLst>
      <pc:sldChg chg="addSp delSp modSp mod">
        <pc:chgData name="AZARIA RISFIN" userId="d71161b0cdc2dc3e" providerId="LiveId" clId="{F2E98E13-8F0F-4D72-8DD6-4A4EA1392292}" dt="2025-01-08T14:46:57.283" v="5150" actId="14100"/>
        <pc:sldMkLst>
          <pc:docMk/>
          <pc:sldMk cId="0" sldId="256"/>
        </pc:sldMkLst>
        <pc:spChg chg="add del mod">
          <ac:chgData name="AZARIA RISFIN" userId="d71161b0cdc2dc3e" providerId="LiveId" clId="{F2E98E13-8F0F-4D72-8DD6-4A4EA1392292}" dt="2024-12-28T06:07:00.662" v="624" actId="478"/>
          <ac:spMkLst>
            <pc:docMk/>
            <pc:sldMk cId="0" sldId="256"/>
            <ac:spMk id="2" creationId="{00000000-0000-0000-0000-000000000000}"/>
          </ac:spMkLst>
        </pc:spChg>
        <pc:spChg chg="mod">
          <ac:chgData name="AZARIA RISFIN" userId="d71161b0cdc2dc3e" providerId="LiveId" clId="{F2E98E13-8F0F-4D72-8DD6-4A4EA1392292}" dt="2025-01-08T14:46:57.283" v="5150" actId="14100"/>
          <ac:spMkLst>
            <pc:docMk/>
            <pc:sldMk cId="0" sldId="256"/>
            <ac:spMk id="5" creationId="{00000000-0000-0000-0000-000000000000}"/>
          </ac:spMkLst>
        </pc:spChg>
        <pc:picChg chg="add mod">
          <ac:chgData name="AZARIA RISFIN" userId="d71161b0cdc2dc3e" providerId="LiveId" clId="{F2E98E13-8F0F-4D72-8DD6-4A4EA1392292}" dt="2024-12-28T05:15:44.547" v="19" actId="1076"/>
          <ac:picMkLst>
            <pc:docMk/>
            <pc:sldMk cId="0" sldId="256"/>
            <ac:picMk id="1028" creationId="{DCD6E8C3-1B07-FE5C-C204-48A7379F0764}"/>
          </ac:picMkLst>
        </pc:picChg>
      </pc:sldChg>
      <pc:sldChg chg="modSp mod">
        <pc:chgData name="AZARIA RISFIN" userId="d71161b0cdc2dc3e" providerId="LiveId" clId="{F2E98E13-8F0F-4D72-8DD6-4A4EA1392292}" dt="2024-12-28T05:16:12.246" v="39" actId="20577"/>
        <pc:sldMkLst>
          <pc:docMk/>
          <pc:sldMk cId="0" sldId="257"/>
        </pc:sldMkLst>
        <pc:spChg chg="mod">
          <ac:chgData name="AZARIA RISFIN" userId="d71161b0cdc2dc3e" providerId="LiveId" clId="{F2E98E13-8F0F-4D72-8DD6-4A4EA1392292}" dt="2024-12-28T05:16:12.246" v="39" actId="20577"/>
          <ac:spMkLst>
            <pc:docMk/>
            <pc:sldMk cId="0" sldId="257"/>
            <ac:spMk id="16" creationId="{00000000-0000-0000-0000-000000000000}"/>
          </ac:spMkLst>
        </pc:spChg>
      </pc:sldChg>
      <pc:sldChg chg="addSp delSp modSp mod modTransition setBg">
        <pc:chgData name="AZARIA RISFIN" userId="d71161b0cdc2dc3e" providerId="LiveId" clId="{F2E98E13-8F0F-4D72-8DD6-4A4EA1392292}" dt="2024-12-28T05:18:58.065" v="50"/>
        <pc:sldMkLst>
          <pc:docMk/>
          <pc:sldMk cId="0" sldId="258"/>
        </pc:sldMkLst>
        <pc:spChg chg="add">
          <ac:chgData name="AZARIA RISFIN" userId="d71161b0cdc2dc3e" providerId="LiveId" clId="{F2E98E13-8F0F-4D72-8DD6-4A4EA1392292}" dt="2024-12-28T05:17:06.175" v="43" actId="26606"/>
          <ac:spMkLst>
            <pc:docMk/>
            <pc:sldMk cId="0" sldId="258"/>
            <ac:spMk id="2055" creationId="{A9F529C3-C941-49FD-8C67-82F134F64BDB}"/>
          </ac:spMkLst>
        </pc:spChg>
        <pc:spChg chg="add">
          <ac:chgData name="AZARIA RISFIN" userId="d71161b0cdc2dc3e" providerId="LiveId" clId="{F2E98E13-8F0F-4D72-8DD6-4A4EA1392292}" dt="2024-12-28T05:17:06.175" v="43" actId="26606"/>
          <ac:spMkLst>
            <pc:docMk/>
            <pc:sldMk cId="0" sldId="258"/>
            <ac:spMk id="2057" creationId="{20586029-32A0-47E5-9AEC-AE3ABA6B94D0}"/>
          </ac:spMkLst>
        </pc:spChg>
        <pc:grpChg chg="add mod ord">
          <ac:chgData name="AZARIA RISFIN" userId="d71161b0cdc2dc3e" providerId="LiveId" clId="{F2E98E13-8F0F-4D72-8DD6-4A4EA1392292}" dt="2024-12-28T05:17:06.175" v="43" actId="26606"/>
          <ac:grpSpMkLst>
            <pc:docMk/>
            <pc:sldMk cId="0" sldId="258"/>
            <ac:grpSpMk id="2" creationId="{00000000-0000-0000-0000-000000000000}"/>
          </ac:grpSpMkLst>
        </pc:grpChg>
        <pc:picChg chg="add mod">
          <ac:chgData name="AZARIA RISFIN" userId="d71161b0cdc2dc3e" providerId="LiveId" clId="{F2E98E13-8F0F-4D72-8DD6-4A4EA1392292}" dt="2024-12-28T05:17:06.175" v="43" actId="26606"/>
          <ac:picMkLst>
            <pc:docMk/>
            <pc:sldMk cId="0" sldId="258"/>
            <ac:picMk id="2050" creationId="{847A5553-2DD1-3BC5-C868-5A67022C01E7}"/>
          </ac:picMkLst>
        </pc:picChg>
        <pc:cxnChg chg="add">
          <ac:chgData name="AZARIA RISFIN" userId="d71161b0cdc2dc3e" providerId="LiveId" clId="{F2E98E13-8F0F-4D72-8DD6-4A4EA1392292}" dt="2024-12-28T05:17:06.175" v="43" actId="26606"/>
          <ac:cxnSpMkLst>
            <pc:docMk/>
            <pc:sldMk cId="0" sldId="258"/>
            <ac:cxnSpMk id="2059" creationId="{8C730EAB-A532-4295-A302-FB4B90DB9F5E}"/>
          </ac:cxnSpMkLst>
        </pc:cxnChg>
      </pc:sldChg>
      <pc:sldChg chg="addSp delSp modSp mod">
        <pc:chgData name="AZARIA RISFIN" userId="d71161b0cdc2dc3e" providerId="LiveId" clId="{F2E98E13-8F0F-4D72-8DD6-4A4EA1392292}" dt="2024-12-28T05:54:28.009" v="576" actId="14100"/>
        <pc:sldMkLst>
          <pc:docMk/>
          <pc:sldMk cId="0" sldId="259"/>
        </pc:sldMkLst>
        <pc:spChg chg="add mod">
          <ac:chgData name="AZARIA RISFIN" userId="d71161b0cdc2dc3e" providerId="LiveId" clId="{F2E98E13-8F0F-4D72-8DD6-4A4EA1392292}" dt="2024-12-28T05:18:43.482" v="45"/>
          <ac:spMkLst>
            <pc:docMk/>
            <pc:sldMk cId="0" sldId="259"/>
            <ac:spMk id="3" creationId="{AF562156-C030-932F-89EC-DFEB9B6CAF70}"/>
          </ac:spMkLst>
        </pc:spChg>
        <pc:spChg chg="add mod">
          <ac:chgData name="AZARIA RISFIN" userId="d71161b0cdc2dc3e" providerId="LiveId" clId="{F2E98E13-8F0F-4D72-8DD6-4A4EA1392292}" dt="2024-12-28T05:18:43.482" v="45"/>
          <ac:spMkLst>
            <pc:docMk/>
            <pc:sldMk cId="0" sldId="259"/>
            <ac:spMk id="5" creationId="{7DA673E7-E1FD-48F0-4191-5A175004B240}"/>
          </ac:spMkLst>
        </pc:spChg>
        <pc:spChg chg="add mod">
          <ac:chgData name="AZARIA RISFIN" userId="d71161b0cdc2dc3e" providerId="LiveId" clId="{F2E98E13-8F0F-4D72-8DD6-4A4EA1392292}" dt="2024-12-28T05:54:08.648" v="572" actId="1076"/>
          <ac:spMkLst>
            <pc:docMk/>
            <pc:sldMk cId="0" sldId="259"/>
            <ac:spMk id="7" creationId="{716B1474-C503-23F3-18CE-1468AC4E3127}"/>
          </ac:spMkLst>
        </pc:spChg>
        <pc:spChg chg="mod">
          <ac:chgData name="AZARIA RISFIN" userId="d71161b0cdc2dc3e" providerId="LiveId" clId="{F2E98E13-8F0F-4D72-8DD6-4A4EA1392292}" dt="2024-12-28T05:54:28.009" v="576" actId="14100"/>
          <ac:spMkLst>
            <pc:docMk/>
            <pc:sldMk cId="0" sldId="259"/>
            <ac:spMk id="37" creationId="{9F390AAF-597A-D27A-B22E-6AA597B1E644}"/>
          </ac:spMkLst>
        </pc:spChg>
        <pc:picChg chg="add mod">
          <ac:chgData name="AZARIA RISFIN" userId="d71161b0cdc2dc3e" providerId="LiveId" clId="{F2E98E13-8F0F-4D72-8DD6-4A4EA1392292}" dt="2024-12-28T05:54:04.962" v="571" actId="1076"/>
          <ac:picMkLst>
            <pc:docMk/>
            <pc:sldMk cId="0" sldId="259"/>
            <ac:picMk id="7170" creationId="{9CC9F9E4-B90B-E430-F5F9-99F0FA3B5E34}"/>
          </ac:picMkLst>
        </pc:picChg>
      </pc:sldChg>
      <pc:sldChg chg="addSp delSp modSp mod modTransition">
        <pc:chgData name="AZARIA RISFIN" userId="d71161b0cdc2dc3e" providerId="LiveId" clId="{F2E98E13-8F0F-4D72-8DD6-4A4EA1392292}" dt="2024-12-28T07:07:28.432" v="3541" actId="113"/>
        <pc:sldMkLst>
          <pc:docMk/>
          <pc:sldMk cId="0" sldId="263"/>
        </pc:sldMkLst>
        <pc:spChg chg="add mod">
          <ac:chgData name="AZARIA RISFIN" userId="d71161b0cdc2dc3e" providerId="LiveId" clId="{F2E98E13-8F0F-4D72-8DD6-4A4EA1392292}" dt="2024-12-28T07:07:28.432" v="3541" actId="113"/>
          <ac:spMkLst>
            <pc:docMk/>
            <pc:sldMk cId="0" sldId="263"/>
            <ac:spMk id="8" creationId="{1DDEB7F7-75C3-F012-DDD6-1E974792EE9A}"/>
          </ac:spMkLst>
        </pc:spChg>
        <pc:picChg chg="add del mod">
          <ac:chgData name="AZARIA RISFIN" userId="d71161b0cdc2dc3e" providerId="LiveId" clId="{F2E98E13-8F0F-4D72-8DD6-4A4EA1392292}" dt="2024-12-28T06:19:05.489" v="628" actId="14100"/>
          <ac:picMkLst>
            <pc:docMk/>
            <pc:sldMk cId="0" sldId="263"/>
            <ac:picMk id="4" creationId="{FDABF0CF-853B-DA53-A3DE-DD7208AB6978}"/>
          </ac:picMkLst>
        </pc:picChg>
      </pc:sldChg>
      <pc:sldChg chg="addSp delSp modSp mod modTransition">
        <pc:chgData name="AZARIA RISFIN" userId="d71161b0cdc2dc3e" providerId="LiveId" clId="{F2E98E13-8F0F-4D72-8DD6-4A4EA1392292}" dt="2025-01-08T14:50:53.927" v="5180" actId="1076"/>
        <pc:sldMkLst>
          <pc:docMk/>
          <pc:sldMk cId="0" sldId="266"/>
        </pc:sldMkLst>
        <pc:spChg chg="add mod">
          <ac:chgData name="AZARIA RISFIN" userId="d71161b0cdc2dc3e" providerId="LiveId" clId="{F2E98E13-8F0F-4D72-8DD6-4A4EA1392292}" dt="2025-01-08T14:50:53.927" v="5180" actId="1076"/>
          <ac:spMkLst>
            <pc:docMk/>
            <pc:sldMk cId="0" sldId="266"/>
            <ac:spMk id="3" creationId="{218826A8-82B1-0E55-4755-A887D875A1AD}"/>
          </ac:spMkLst>
        </pc:spChg>
        <pc:spChg chg="topLvl">
          <ac:chgData name="AZARIA RISFIN" userId="d71161b0cdc2dc3e" providerId="LiveId" clId="{F2E98E13-8F0F-4D72-8DD6-4A4EA1392292}" dt="2024-12-28T07:07:52.316" v="3545" actId="478"/>
          <ac:spMkLst>
            <pc:docMk/>
            <pc:sldMk cId="0" sldId="266"/>
            <ac:spMk id="4" creationId="{00000000-0000-0000-0000-000000000000}"/>
          </ac:spMkLst>
        </pc:spChg>
        <pc:spChg chg="add mod">
          <ac:chgData name="AZARIA RISFIN" userId="d71161b0cdc2dc3e" providerId="LiveId" clId="{F2E98E13-8F0F-4D72-8DD6-4A4EA1392292}" dt="2024-12-28T07:10:05.469" v="3639" actId="1076"/>
          <ac:spMkLst>
            <pc:docMk/>
            <pc:sldMk cId="0" sldId="266"/>
            <ac:spMk id="7" creationId="{8F4BDED6-3E01-7419-EFCD-E1947F43BBB7}"/>
          </ac:spMkLst>
        </pc:spChg>
        <pc:picChg chg="add mod">
          <ac:chgData name="AZARIA RISFIN" userId="d71161b0cdc2dc3e" providerId="LiveId" clId="{F2E98E13-8F0F-4D72-8DD6-4A4EA1392292}" dt="2025-01-08T14:50:37.723" v="5172" actId="1076"/>
          <ac:picMkLst>
            <pc:docMk/>
            <pc:sldMk cId="0" sldId="266"/>
            <ac:picMk id="6" creationId="{4BAB4457-F0A4-1357-F675-57E447182D37}"/>
          </ac:picMkLst>
        </pc:picChg>
        <pc:picChg chg="add del mod">
          <ac:chgData name="AZARIA RISFIN" userId="d71161b0cdc2dc3e" providerId="LiveId" clId="{F2E98E13-8F0F-4D72-8DD6-4A4EA1392292}" dt="2025-01-08T14:50:28.521" v="5168" actId="478"/>
          <ac:picMkLst>
            <pc:docMk/>
            <pc:sldMk cId="0" sldId="266"/>
            <ac:picMk id="9" creationId="{E1156A5D-1E57-5439-4A25-456A2CA83C2F}"/>
          </ac:picMkLst>
        </pc:picChg>
      </pc:sldChg>
      <pc:sldChg chg="addSp delSp modSp mod modTransition setBg">
        <pc:chgData name="AZARIA RISFIN" userId="d71161b0cdc2dc3e" providerId="LiveId" clId="{F2E98E13-8F0F-4D72-8DD6-4A4EA1392292}" dt="2024-12-28T07:32:25.212" v="5129"/>
        <pc:sldMkLst>
          <pc:docMk/>
          <pc:sldMk cId="0" sldId="267"/>
        </pc:sldMkLst>
        <pc:spChg chg="add mod">
          <ac:chgData name="AZARIA RISFIN" userId="d71161b0cdc2dc3e" providerId="LiveId" clId="{F2E98E13-8F0F-4D72-8DD6-4A4EA1392292}" dt="2024-12-28T07:16:03.389" v="3714" actId="1076"/>
          <ac:spMkLst>
            <pc:docMk/>
            <pc:sldMk cId="0" sldId="267"/>
            <ac:spMk id="4" creationId="{94009759-BDD0-8790-0245-7DD16857FEF3}"/>
          </ac:spMkLst>
        </pc:spChg>
        <pc:spChg chg="add mod">
          <ac:chgData name="AZARIA RISFIN" userId="d71161b0cdc2dc3e" providerId="LiveId" clId="{F2E98E13-8F0F-4D72-8DD6-4A4EA1392292}" dt="2024-12-28T07:16:30.519" v="3735" actId="1076"/>
          <ac:spMkLst>
            <pc:docMk/>
            <pc:sldMk cId="0" sldId="267"/>
            <ac:spMk id="6" creationId="{7608FE65-5D13-574A-F780-5072D5CAE9B7}"/>
          </ac:spMkLst>
        </pc:spChg>
        <pc:spChg chg="add mod">
          <ac:chgData name="AZARIA RISFIN" userId="d71161b0cdc2dc3e" providerId="LiveId" clId="{F2E98E13-8F0F-4D72-8DD6-4A4EA1392292}" dt="2024-12-28T07:26:07.454" v="4728" actId="14100"/>
          <ac:spMkLst>
            <pc:docMk/>
            <pc:sldMk cId="0" sldId="267"/>
            <ac:spMk id="8" creationId="{C35B3905-F259-A4A4-A77E-E7C354295561}"/>
          </ac:spMkLst>
        </pc:spChg>
        <pc:spChg chg="add">
          <ac:chgData name="AZARIA RISFIN" userId="d71161b0cdc2dc3e" providerId="LiveId" clId="{F2E98E13-8F0F-4D72-8DD6-4A4EA1392292}" dt="2024-12-28T07:15:02.268" v="3680" actId="26606"/>
          <ac:spMkLst>
            <pc:docMk/>
            <pc:sldMk cId="0" sldId="267"/>
            <ac:spMk id="10247" creationId="{F3060C83-F051-4F0E-ABAD-AA0DFC48B218}"/>
          </ac:spMkLst>
        </pc:spChg>
        <pc:spChg chg="add">
          <ac:chgData name="AZARIA RISFIN" userId="d71161b0cdc2dc3e" providerId="LiveId" clId="{F2E98E13-8F0F-4D72-8DD6-4A4EA1392292}" dt="2024-12-28T07:15:02.268" v="3680" actId="26606"/>
          <ac:spMkLst>
            <pc:docMk/>
            <pc:sldMk cId="0" sldId="267"/>
            <ac:spMk id="10249" creationId="{83C98ABE-055B-441F-B07E-44F97F083C39}"/>
          </ac:spMkLst>
        </pc:spChg>
        <pc:spChg chg="add">
          <ac:chgData name="AZARIA RISFIN" userId="d71161b0cdc2dc3e" providerId="LiveId" clId="{F2E98E13-8F0F-4D72-8DD6-4A4EA1392292}" dt="2024-12-28T07:15:02.268" v="3680" actId="26606"/>
          <ac:spMkLst>
            <pc:docMk/>
            <pc:sldMk cId="0" sldId="267"/>
            <ac:spMk id="10251" creationId="{29FDB030-9B49-4CED-8CCD-4D99382388AC}"/>
          </ac:spMkLst>
        </pc:spChg>
        <pc:spChg chg="add">
          <ac:chgData name="AZARIA RISFIN" userId="d71161b0cdc2dc3e" providerId="LiveId" clId="{F2E98E13-8F0F-4D72-8DD6-4A4EA1392292}" dt="2024-12-28T07:15:02.268" v="3680" actId="26606"/>
          <ac:spMkLst>
            <pc:docMk/>
            <pc:sldMk cId="0" sldId="267"/>
            <ac:spMk id="10253" creationId="{3783CA14-24A1-485C-8B30-D6A5D87987AD}"/>
          </ac:spMkLst>
        </pc:spChg>
        <pc:spChg chg="add">
          <ac:chgData name="AZARIA RISFIN" userId="d71161b0cdc2dc3e" providerId="LiveId" clId="{F2E98E13-8F0F-4D72-8DD6-4A4EA1392292}" dt="2024-12-28T07:15:02.268" v="3680" actId="26606"/>
          <ac:spMkLst>
            <pc:docMk/>
            <pc:sldMk cId="0" sldId="267"/>
            <ac:spMk id="10255" creationId="{9A97C86A-04D6-40F7-AE84-31AB43E6A846}"/>
          </ac:spMkLst>
        </pc:spChg>
        <pc:spChg chg="add">
          <ac:chgData name="AZARIA RISFIN" userId="d71161b0cdc2dc3e" providerId="LiveId" clId="{F2E98E13-8F0F-4D72-8DD6-4A4EA1392292}" dt="2024-12-28T07:15:02.268" v="3680" actId="26606"/>
          <ac:spMkLst>
            <pc:docMk/>
            <pc:sldMk cId="0" sldId="267"/>
            <ac:spMk id="10257" creationId="{FF9F2414-84E8-453E-B1F3-389FDE8192D9}"/>
          </ac:spMkLst>
        </pc:spChg>
        <pc:spChg chg="add">
          <ac:chgData name="AZARIA RISFIN" userId="d71161b0cdc2dc3e" providerId="LiveId" clId="{F2E98E13-8F0F-4D72-8DD6-4A4EA1392292}" dt="2024-12-28T07:15:02.268" v="3680" actId="26606"/>
          <ac:spMkLst>
            <pc:docMk/>
            <pc:sldMk cId="0" sldId="267"/>
            <ac:spMk id="10259" creationId="{3ECA69A1-7536-43AC-85EF-C7106179F5ED}"/>
          </ac:spMkLst>
        </pc:spChg>
        <pc:picChg chg="add mod">
          <ac:chgData name="AZARIA RISFIN" userId="d71161b0cdc2dc3e" providerId="LiveId" clId="{F2E98E13-8F0F-4D72-8DD6-4A4EA1392292}" dt="2024-12-28T07:16:02.498" v="3712" actId="1076"/>
          <ac:picMkLst>
            <pc:docMk/>
            <pc:sldMk cId="0" sldId="267"/>
            <ac:picMk id="10242" creationId="{916C6CD7-C9A2-848D-434A-98E6B127FA9D}"/>
          </ac:picMkLst>
        </pc:picChg>
      </pc:sldChg>
      <pc:sldChg chg="addSp delSp modSp mod modTransition">
        <pc:chgData name="AZARIA RISFIN" userId="d71161b0cdc2dc3e" providerId="LiveId" clId="{F2E98E13-8F0F-4D72-8DD6-4A4EA1392292}" dt="2024-12-28T05:19:58.879" v="53"/>
        <pc:sldMkLst>
          <pc:docMk/>
          <pc:sldMk cId="11218706" sldId="272"/>
        </pc:sldMkLst>
        <pc:spChg chg="add mod">
          <ac:chgData name="AZARIA RISFIN" userId="d71161b0cdc2dc3e" providerId="LiveId" clId="{F2E98E13-8F0F-4D72-8DD6-4A4EA1392292}" dt="2024-12-28T05:19:58.879" v="53"/>
          <ac:spMkLst>
            <pc:docMk/>
            <pc:sldMk cId="11218706" sldId="272"/>
            <ac:spMk id="3" creationId="{12F27685-B388-56D8-27BC-B109230ABE6B}"/>
          </ac:spMkLst>
        </pc:spChg>
        <pc:spChg chg="add mod">
          <ac:chgData name="AZARIA RISFIN" userId="d71161b0cdc2dc3e" providerId="LiveId" clId="{F2E98E13-8F0F-4D72-8DD6-4A4EA1392292}" dt="2024-12-28T05:19:58.879" v="53"/>
          <ac:spMkLst>
            <pc:docMk/>
            <pc:sldMk cId="11218706" sldId="272"/>
            <ac:spMk id="4" creationId="{8564E9DE-788C-A67E-9393-5EAF747AF1B3}"/>
          </ac:spMkLst>
        </pc:spChg>
      </pc:sldChg>
      <pc:sldChg chg="addSp delSp modSp mod">
        <pc:chgData name="AZARIA RISFIN" userId="d71161b0cdc2dc3e" providerId="LiveId" clId="{F2E98E13-8F0F-4D72-8DD6-4A4EA1392292}" dt="2024-12-28T06:05:21.561" v="610" actId="1076"/>
        <pc:sldMkLst>
          <pc:docMk/>
          <pc:sldMk cId="3389950733" sldId="274"/>
        </pc:sldMkLst>
        <pc:spChg chg="add mod">
          <ac:chgData name="AZARIA RISFIN" userId="d71161b0cdc2dc3e" providerId="LiveId" clId="{F2E98E13-8F0F-4D72-8DD6-4A4EA1392292}" dt="2024-12-28T05:18:49.500" v="47"/>
          <ac:spMkLst>
            <pc:docMk/>
            <pc:sldMk cId="3389950733" sldId="274"/>
            <ac:spMk id="3" creationId="{3303EF25-429D-41C6-9283-0F1095474C92}"/>
          </ac:spMkLst>
        </pc:spChg>
        <pc:spChg chg="add mod">
          <ac:chgData name="AZARIA RISFIN" userId="d71161b0cdc2dc3e" providerId="LiveId" clId="{F2E98E13-8F0F-4D72-8DD6-4A4EA1392292}" dt="2024-12-28T05:18:49.500" v="47"/>
          <ac:spMkLst>
            <pc:docMk/>
            <pc:sldMk cId="3389950733" sldId="274"/>
            <ac:spMk id="5" creationId="{5CCC1D2D-AEE4-7156-1FE3-E893270917E6}"/>
          </ac:spMkLst>
        </pc:spChg>
        <pc:spChg chg="mod">
          <ac:chgData name="AZARIA RISFIN" userId="d71161b0cdc2dc3e" providerId="LiveId" clId="{F2E98E13-8F0F-4D72-8DD6-4A4EA1392292}" dt="2024-12-28T06:05:20.627" v="609" actId="1076"/>
          <ac:spMkLst>
            <pc:docMk/>
            <pc:sldMk cId="3389950733" sldId="274"/>
            <ac:spMk id="10" creationId="{67CABD9C-BD4E-4AE7-00E7-CF40D2C6E970}"/>
          </ac:spMkLst>
        </pc:spChg>
        <pc:picChg chg="mod">
          <ac:chgData name="AZARIA RISFIN" userId="d71161b0cdc2dc3e" providerId="LiveId" clId="{F2E98E13-8F0F-4D72-8DD6-4A4EA1392292}" dt="2024-12-28T06:05:21.561" v="610" actId="1076"/>
          <ac:picMkLst>
            <pc:docMk/>
            <pc:sldMk cId="3389950733" sldId="274"/>
            <ac:picMk id="8" creationId="{16652718-669E-BA90-83AC-AF24E6FE8140}"/>
          </ac:picMkLst>
        </pc:picChg>
      </pc:sldChg>
      <pc:sldChg chg="addSp delSp modSp mod">
        <pc:chgData name="AZARIA RISFIN" userId="d71161b0cdc2dc3e" providerId="LiveId" clId="{F2E98E13-8F0F-4D72-8DD6-4A4EA1392292}" dt="2024-12-28T05:18:53.924" v="49"/>
        <pc:sldMkLst>
          <pc:docMk/>
          <pc:sldMk cId="686153414" sldId="275"/>
        </pc:sldMkLst>
        <pc:spChg chg="add mod">
          <ac:chgData name="AZARIA RISFIN" userId="d71161b0cdc2dc3e" providerId="LiveId" clId="{F2E98E13-8F0F-4D72-8DD6-4A4EA1392292}" dt="2024-12-28T05:18:53.924" v="49"/>
          <ac:spMkLst>
            <pc:docMk/>
            <pc:sldMk cId="686153414" sldId="275"/>
            <ac:spMk id="3" creationId="{E9D7D30E-0E29-704F-BB71-6EFB45B1AD1E}"/>
          </ac:spMkLst>
        </pc:spChg>
        <pc:spChg chg="add mod">
          <ac:chgData name="AZARIA RISFIN" userId="d71161b0cdc2dc3e" providerId="LiveId" clId="{F2E98E13-8F0F-4D72-8DD6-4A4EA1392292}" dt="2024-12-28T05:18:53.924" v="49"/>
          <ac:spMkLst>
            <pc:docMk/>
            <pc:sldMk cId="686153414" sldId="275"/>
            <ac:spMk id="6" creationId="{2A3CEBFF-3371-9310-3C3D-6A0C42EB2074}"/>
          </ac:spMkLst>
        </pc:spChg>
      </pc:sldChg>
      <pc:sldChg chg="addSp delSp modSp mod">
        <pc:chgData name="AZARIA RISFIN" userId="d71161b0cdc2dc3e" providerId="LiveId" clId="{F2E98E13-8F0F-4D72-8DD6-4A4EA1392292}" dt="2024-12-28T05:33:46.090" v="311" actId="1076"/>
        <pc:sldMkLst>
          <pc:docMk/>
          <pc:sldMk cId="614816480" sldId="276"/>
        </pc:sldMkLst>
        <pc:spChg chg="mod">
          <ac:chgData name="AZARIA RISFIN" userId="d71161b0cdc2dc3e" providerId="LiveId" clId="{F2E98E13-8F0F-4D72-8DD6-4A4EA1392292}" dt="2024-12-28T05:24:49.651" v="247" actId="1076"/>
          <ac:spMkLst>
            <pc:docMk/>
            <pc:sldMk cId="614816480" sldId="276"/>
            <ac:spMk id="2" creationId="{983EBE66-D774-7FC9-8B11-8D04887579C3}"/>
          </ac:spMkLst>
        </pc:spChg>
        <pc:spChg chg="mod">
          <ac:chgData name="AZARIA RISFIN" userId="d71161b0cdc2dc3e" providerId="LiveId" clId="{F2E98E13-8F0F-4D72-8DD6-4A4EA1392292}" dt="2024-12-28T05:23:58.974" v="235" actId="14100"/>
          <ac:spMkLst>
            <pc:docMk/>
            <pc:sldMk cId="614816480" sldId="276"/>
            <ac:spMk id="3" creationId="{874EE2BD-2996-27B3-5293-33B1C2ABF97E}"/>
          </ac:spMkLst>
        </pc:spChg>
        <pc:spChg chg="add del mod">
          <ac:chgData name="AZARIA RISFIN" userId="d71161b0cdc2dc3e" providerId="LiveId" clId="{F2E98E13-8F0F-4D72-8DD6-4A4EA1392292}" dt="2024-12-28T05:33:46.090" v="311" actId="1076"/>
          <ac:spMkLst>
            <pc:docMk/>
            <pc:sldMk cId="614816480" sldId="276"/>
            <ac:spMk id="6" creationId="{D55C5920-7C07-41B4-A4DB-B17247B70C2B}"/>
          </ac:spMkLst>
        </pc:spChg>
        <pc:picChg chg="add mod">
          <ac:chgData name="AZARIA RISFIN" userId="d71161b0cdc2dc3e" providerId="LiveId" clId="{F2E98E13-8F0F-4D72-8DD6-4A4EA1392292}" dt="2024-12-28T05:27:26.374" v="274" actId="1076"/>
          <ac:picMkLst>
            <pc:docMk/>
            <pc:sldMk cId="614816480" sldId="276"/>
            <ac:picMk id="3074" creationId="{062837E7-6585-6D10-E8C2-E3738EF8EBFD}"/>
          </ac:picMkLst>
        </pc:picChg>
        <pc:cxnChg chg="add mod">
          <ac:chgData name="AZARIA RISFIN" userId="d71161b0cdc2dc3e" providerId="LiveId" clId="{F2E98E13-8F0F-4D72-8DD6-4A4EA1392292}" dt="2024-12-28T05:25:48.223" v="256" actId="1076"/>
          <ac:cxnSpMkLst>
            <pc:docMk/>
            <pc:sldMk cId="614816480" sldId="276"/>
            <ac:cxnSpMk id="11" creationId="{A2031BD2-6969-CF2B-905C-B3D9C5AC6928}"/>
          </ac:cxnSpMkLst>
        </pc:cxnChg>
      </pc:sldChg>
      <pc:sldChg chg="addSp delSp modSp add mod">
        <pc:chgData name="AZARIA RISFIN" userId="d71161b0cdc2dc3e" providerId="LiveId" clId="{F2E98E13-8F0F-4D72-8DD6-4A4EA1392292}" dt="2024-12-28T05:33:51.691" v="313" actId="14100"/>
        <pc:sldMkLst>
          <pc:docMk/>
          <pc:sldMk cId="2373794514" sldId="278"/>
        </pc:sldMkLst>
        <pc:spChg chg="mod">
          <ac:chgData name="AZARIA RISFIN" userId="d71161b0cdc2dc3e" providerId="LiveId" clId="{F2E98E13-8F0F-4D72-8DD6-4A4EA1392292}" dt="2024-12-28T05:31:00.633" v="287" actId="1076"/>
          <ac:spMkLst>
            <pc:docMk/>
            <pc:sldMk cId="2373794514" sldId="278"/>
            <ac:spMk id="2" creationId="{44E66BBD-7E87-F42A-2BCD-872E866B2FDD}"/>
          </ac:spMkLst>
        </pc:spChg>
        <pc:spChg chg="mod">
          <ac:chgData name="AZARIA RISFIN" userId="d71161b0cdc2dc3e" providerId="LiveId" clId="{F2E98E13-8F0F-4D72-8DD6-4A4EA1392292}" dt="2024-12-28T05:33:51.691" v="313" actId="14100"/>
          <ac:spMkLst>
            <pc:docMk/>
            <pc:sldMk cId="2373794514" sldId="278"/>
            <ac:spMk id="8" creationId="{B7643534-B9A1-9327-26BF-6159E664E613}"/>
          </ac:spMkLst>
        </pc:spChg>
        <pc:picChg chg="add mod">
          <ac:chgData name="AZARIA RISFIN" userId="d71161b0cdc2dc3e" providerId="LiveId" clId="{F2E98E13-8F0F-4D72-8DD6-4A4EA1392292}" dt="2024-12-28T05:31:05.256" v="290" actId="1076"/>
          <ac:picMkLst>
            <pc:docMk/>
            <pc:sldMk cId="2373794514" sldId="278"/>
            <ac:picMk id="4098" creationId="{C30FDEFE-0829-5EDD-10B2-2DD3BF44236A}"/>
          </ac:picMkLst>
        </pc:picChg>
        <pc:cxnChg chg="add mod">
          <ac:chgData name="AZARIA RISFIN" userId="d71161b0cdc2dc3e" providerId="LiveId" clId="{F2E98E13-8F0F-4D72-8DD6-4A4EA1392292}" dt="2024-12-28T05:27:51.184" v="275"/>
          <ac:cxnSpMkLst>
            <pc:docMk/>
            <pc:sldMk cId="2373794514" sldId="278"/>
            <ac:cxnSpMk id="5" creationId="{1E41A793-ACE3-8E12-5F41-D7C547611356}"/>
          </ac:cxnSpMkLst>
        </pc:cxnChg>
      </pc:sldChg>
      <pc:sldChg chg="addSp delSp modSp add mod">
        <pc:chgData name="AZARIA RISFIN" userId="d71161b0cdc2dc3e" providerId="LiveId" clId="{F2E98E13-8F0F-4D72-8DD6-4A4EA1392292}" dt="2024-12-28T05:35:18.797" v="318" actId="1076"/>
        <pc:sldMkLst>
          <pc:docMk/>
          <pc:sldMk cId="3458178012" sldId="279"/>
        </pc:sldMkLst>
        <pc:spChg chg="add del mod">
          <ac:chgData name="AZARIA RISFIN" userId="d71161b0cdc2dc3e" providerId="LiveId" clId="{F2E98E13-8F0F-4D72-8DD6-4A4EA1392292}" dt="2024-12-28T05:33:54.468" v="314" actId="113"/>
          <ac:spMkLst>
            <pc:docMk/>
            <pc:sldMk cId="3458178012" sldId="279"/>
            <ac:spMk id="8" creationId="{BA5A3666-D7B9-98DB-80E9-54F344A17B1D}"/>
          </ac:spMkLst>
        </pc:spChg>
        <pc:picChg chg="add mod">
          <ac:chgData name="AZARIA RISFIN" userId="d71161b0cdc2dc3e" providerId="LiveId" clId="{F2E98E13-8F0F-4D72-8DD6-4A4EA1392292}" dt="2024-12-28T05:35:18.797" v="318" actId="1076"/>
          <ac:picMkLst>
            <pc:docMk/>
            <pc:sldMk cId="3458178012" sldId="279"/>
            <ac:picMk id="5122" creationId="{009D0BCD-A9D8-C797-BD9A-789FB20E9875}"/>
          </ac:picMkLst>
        </pc:picChg>
      </pc:sldChg>
      <pc:sldChg chg="addSp delSp modSp add mod">
        <pc:chgData name="AZARIA RISFIN" userId="d71161b0cdc2dc3e" providerId="LiveId" clId="{F2E98E13-8F0F-4D72-8DD6-4A4EA1392292}" dt="2024-12-28T05:38:54.541" v="334" actId="1076"/>
        <pc:sldMkLst>
          <pc:docMk/>
          <pc:sldMk cId="4289084405" sldId="280"/>
        </pc:sldMkLst>
        <pc:spChg chg="mod">
          <ac:chgData name="AZARIA RISFIN" userId="d71161b0cdc2dc3e" providerId="LiveId" clId="{F2E98E13-8F0F-4D72-8DD6-4A4EA1392292}" dt="2024-12-28T05:38:29.819" v="330" actId="122"/>
          <ac:spMkLst>
            <pc:docMk/>
            <pc:sldMk cId="4289084405" sldId="280"/>
            <ac:spMk id="8" creationId="{663B2AAD-49E7-26C5-4972-4955C0FFEDCF}"/>
          </ac:spMkLst>
        </pc:spChg>
        <pc:picChg chg="add mod">
          <ac:chgData name="AZARIA RISFIN" userId="d71161b0cdc2dc3e" providerId="LiveId" clId="{F2E98E13-8F0F-4D72-8DD6-4A4EA1392292}" dt="2024-12-28T05:38:54.541" v="334" actId="1076"/>
          <ac:picMkLst>
            <pc:docMk/>
            <pc:sldMk cId="4289084405" sldId="280"/>
            <ac:picMk id="6146" creationId="{0CAF9696-DC0A-3EC8-33D3-72FF59940D86}"/>
          </ac:picMkLst>
        </pc:picChg>
      </pc:sldChg>
      <pc:sldChg chg="addSp delSp modSp add mod modTransition">
        <pc:chgData name="AZARIA RISFIN" userId="d71161b0cdc2dc3e" providerId="LiveId" clId="{F2E98E13-8F0F-4D72-8DD6-4A4EA1392292}" dt="2024-12-28T06:16:31.271" v="626"/>
        <pc:sldMkLst>
          <pc:docMk/>
          <pc:sldMk cId="291252003" sldId="281"/>
        </pc:sldMkLst>
        <pc:spChg chg="add del mod">
          <ac:chgData name="AZARIA RISFIN" userId="d71161b0cdc2dc3e" providerId="LiveId" clId="{F2E98E13-8F0F-4D72-8DD6-4A4EA1392292}" dt="2024-12-28T05:49:58.659" v="545" actId="1036"/>
          <ac:spMkLst>
            <pc:docMk/>
            <pc:sldMk cId="291252003" sldId="281"/>
            <ac:spMk id="3" creationId="{F3967BE0-13BE-8F7B-0432-67DE68461BEC}"/>
          </ac:spMkLst>
        </pc:spChg>
        <pc:spChg chg="add mod">
          <ac:chgData name="AZARIA RISFIN" userId="d71161b0cdc2dc3e" providerId="LiveId" clId="{F2E98E13-8F0F-4D72-8DD6-4A4EA1392292}" dt="2024-12-28T05:49:54.325" v="543" actId="1076"/>
          <ac:spMkLst>
            <pc:docMk/>
            <pc:sldMk cId="291252003" sldId="281"/>
            <ac:spMk id="4" creationId="{629800F3-7CA3-0D66-F7C7-C94797E9707E}"/>
          </ac:spMkLst>
        </pc:spChg>
      </pc:sldChg>
      <pc:sldChg chg="delSp add del mod">
        <pc:chgData name="AZARIA RISFIN" userId="d71161b0cdc2dc3e" providerId="LiveId" clId="{F2E98E13-8F0F-4D72-8DD6-4A4EA1392292}" dt="2024-12-28T05:40:46.397" v="340" actId="47"/>
        <pc:sldMkLst>
          <pc:docMk/>
          <pc:sldMk cId="393006666" sldId="281"/>
        </pc:sldMkLst>
      </pc:sldChg>
      <pc:sldChg chg="addSp delSp modSp add mod modTransition setBg">
        <pc:chgData name="AZARIA RISFIN" userId="d71161b0cdc2dc3e" providerId="LiveId" clId="{F2E98E13-8F0F-4D72-8DD6-4A4EA1392292}" dt="2024-12-28T07:07:41.314" v="3542" actId="113"/>
        <pc:sldMkLst>
          <pc:docMk/>
          <pc:sldMk cId="1981418516" sldId="282"/>
        </pc:sldMkLst>
        <pc:spChg chg="add mod">
          <ac:chgData name="AZARIA RISFIN" userId="d71161b0cdc2dc3e" providerId="LiveId" clId="{F2E98E13-8F0F-4D72-8DD6-4A4EA1392292}" dt="2024-12-28T07:07:41.314" v="3542" actId="113"/>
          <ac:spMkLst>
            <pc:docMk/>
            <pc:sldMk cId="1981418516" sldId="282"/>
            <ac:spMk id="23" creationId="{FEDCF93E-E940-72A5-76F3-CD1F78326E53}"/>
          </ac:spMkLst>
        </pc:spChg>
        <pc:picChg chg="add mod">
          <ac:chgData name="AZARIA RISFIN" userId="d71161b0cdc2dc3e" providerId="LiveId" clId="{F2E98E13-8F0F-4D72-8DD6-4A4EA1392292}" dt="2024-12-28T06:40:37.925" v="1223" actId="14100"/>
          <ac:picMkLst>
            <pc:docMk/>
            <pc:sldMk cId="1981418516" sldId="282"/>
            <ac:picMk id="3" creationId="{14DCB55A-9C92-4B18-352C-CF798922F7F5}"/>
          </ac:picMkLst>
        </pc:picChg>
      </pc:sldChg>
      <pc:sldChg chg="addSp delSp add del mod modTransition">
        <pc:chgData name="AZARIA RISFIN" userId="d71161b0cdc2dc3e" providerId="LiveId" clId="{F2E98E13-8F0F-4D72-8DD6-4A4EA1392292}" dt="2024-12-28T05:51:10.283" v="552" actId="47"/>
        <pc:sldMkLst>
          <pc:docMk/>
          <pc:sldMk cId="2164944959" sldId="282"/>
        </pc:sldMkLst>
      </pc:sldChg>
      <pc:sldChg chg="addSp delSp modSp add mod modTransition">
        <pc:chgData name="AZARIA RISFIN" userId="d71161b0cdc2dc3e" providerId="LiveId" clId="{F2E98E13-8F0F-4D72-8DD6-4A4EA1392292}" dt="2025-01-08T14:51:59.799" v="5189" actId="1076"/>
        <pc:sldMkLst>
          <pc:docMk/>
          <pc:sldMk cId="1770338015" sldId="283"/>
        </pc:sldMkLst>
        <pc:spChg chg="add mod">
          <ac:chgData name="AZARIA RISFIN" userId="d71161b0cdc2dc3e" providerId="LiveId" clId="{F2E98E13-8F0F-4D72-8DD6-4A4EA1392292}" dt="2025-01-08T14:51:59.799" v="5189" actId="1076"/>
          <ac:spMkLst>
            <pc:docMk/>
            <pc:sldMk cId="1770338015" sldId="283"/>
            <ac:spMk id="5" creationId="{0D54D7E6-1B4B-205E-B428-32FB3A702123}"/>
          </ac:spMkLst>
        </pc:spChg>
        <pc:picChg chg="add mod">
          <ac:chgData name="AZARIA RISFIN" userId="d71161b0cdc2dc3e" providerId="LiveId" clId="{F2E98E13-8F0F-4D72-8DD6-4A4EA1392292}" dt="2025-01-08T14:51:08.629" v="5183" actId="1076"/>
          <ac:picMkLst>
            <pc:docMk/>
            <pc:sldMk cId="1770338015" sldId="283"/>
            <ac:picMk id="3" creationId="{DC72866B-8284-D36E-DD39-6411ED9441E0}"/>
          </ac:picMkLst>
        </pc:picChg>
      </pc:sldChg>
      <pc:sldChg chg="addSp delSp modSp add mod modTransition">
        <pc:chgData name="AZARIA RISFIN" userId="d71161b0cdc2dc3e" providerId="LiveId" clId="{F2E98E13-8F0F-4D72-8DD6-4A4EA1392292}" dt="2025-01-08T14:53:16.824" v="5204" actId="20577"/>
        <pc:sldMkLst>
          <pc:docMk/>
          <pc:sldMk cId="3909253246" sldId="284"/>
        </pc:sldMkLst>
        <pc:spChg chg="add mod">
          <ac:chgData name="AZARIA RISFIN" userId="d71161b0cdc2dc3e" providerId="LiveId" clId="{F2E98E13-8F0F-4D72-8DD6-4A4EA1392292}" dt="2024-12-28T07:30:52.520" v="5124" actId="1076"/>
          <ac:spMkLst>
            <pc:docMk/>
            <pc:sldMk cId="3909253246" sldId="284"/>
            <ac:spMk id="2" creationId="{BA0CFC62-2435-F7BA-99B3-C7DD3192CCCC}"/>
          </ac:spMkLst>
        </pc:spChg>
        <pc:spChg chg="add del mod">
          <ac:chgData name="AZARIA RISFIN" userId="d71161b0cdc2dc3e" providerId="LiveId" clId="{F2E98E13-8F0F-4D72-8DD6-4A4EA1392292}" dt="2024-12-28T07:29:47.048" v="5116" actId="478"/>
          <ac:spMkLst>
            <pc:docMk/>
            <pc:sldMk cId="3909253246" sldId="284"/>
            <ac:spMk id="4" creationId="{5096597E-3CE6-62F5-A9F5-45A8DF9B048B}"/>
          </ac:spMkLst>
        </pc:spChg>
        <pc:spChg chg="mod">
          <ac:chgData name="AZARIA RISFIN" userId="d71161b0cdc2dc3e" providerId="LiveId" clId="{F2E98E13-8F0F-4D72-8DD6-4A4EA1392292}" dt="2024-12-28T07:28:27.863" v="5067" actId="20577"/>
          <ac:spMkLst>
            <pc:docMk/>
            <pc:sldMk cId="3909253246" sldId="284"/>
            <ac:spMk id="6" creationId="{77AF6823-C368-EA03-F809-5E909999A9E5}"/>
          </ac:spMkLst>
        </pc:spChg>
        <pc:spChg chg="add mod">
          <ac:chgData name="AZARIA RISFIN" userId="d71161b0cdc2dc3e" providerId="LiveId" clId="{F2E98E13-8F0F-4D72-8DD6-4A4EA1392292}" dt="2025-01-08T14:53:16.824" v="5204" actId="20577"/>
          <ac:spMkLst>
            <pc:docMk/>
            <pc:sldMk cId="3909253246" sldId="284"/>
            <ac:spMk id="9" creationId="{BCB67EB4-B37E-7791-0B9C-A447DF8CEBA6}"/>
          </ac:spMkLst>
        </pc:spChg>
        <pc:picChg chg="add mod">
          <ac:chgData name="AZARIA RISFIN" userId="d71161b0cdc2dc3e" providerId="LiveId" clId="{F2E98E13-8F0F-4D72-8DD6-4A4EA1392292}" dt="2024-12-28T07:28:47.479" v="5071" actId="14100"/>
          <ac:picMkLst>
            <pc:docMk/>
            <pc:sldMk cId="3909253246" sldId="284"/>
            <ac:picMk id="3" creationId="{433BB8BB-503A-1B8D-C58D-20C190DEA0D5}"/>
          </ac:picMkLst>
        </pc:picChg>
        <pc:picChg chg="add mod">
          <ac:chgData name="AZARIA RISFIN" userId="d71161b0cdc2dc3e" providerId="LiveId" clId="{F2E98E13-8F0F-4D72-8DD6-4A4EA1392292}" dt="2024-12-28T07:30:52.520" v="5124" actId="1076"/>
          <ac:picMkLst>
            <pc:docMk/>
            <pc:sldMk cId="3909253246" sldId="284"/>
            <ac:picMk id="11270" creationId="{2C8B1548-1A4D-C078-9791-3AF3FF7913F8}"/>
          </ac:picMkLst>
        </pc:picChg>
      </pc:sldChg>
    </pc:docChg>
  </pc:docChgLst>
  <pc:docChgLst>
    <pc:chgData name="AZARIA RISFIN" userId="d71161b0cdc2dc3e" providerId="LiveId" clId="{094BCB1D-4CB6-FC4C-9300-230DF6B651F3}"/>
    <pc:docChg chg="custSel modSld">
      <pc:chgData name="AZARIA RISFIN" userId="d71161b0cdc2dc3e" providerId="LiveId" clId="{094BCB1D-4CB6-FC4C-9300-230DF6B651F3}" dt="2025-01-08T09:22:35.104" v="203" actId="20577"/>
      <pc:docMkLst>
        <pc:docMk/>
      </pc:docMkLst>
      <pc:sldChg chg="modSp">
        <pc:chgData name="AZARIA RISFIN" userId="d71161b0cdc2dc3e" providerId="LiveId" clId="{094BCB1D-4CB6-FC4C-9300-230DF6B651F3}" dt="2025-01-08T09:22:35.104" v="203" actId="20577"/>
        <pc:sldMkLst>
          <pc:docMk/>
          <pc:sldMk cId="0" sldId="256"/>
        </pc:sldMkLst>
        <pc:spChg chg="mod">
          <ac:chgData name="AZARIA RISFIN" userId="d71161b0cdc2dc3e" providerId="LiveId" clId="{094BCB1D-4CB6-FC4C-9300-230DF6B651F3}" dt="2025-01-08T09:22:35.104" v="203" actId="20577"/>
          <ac:spMkLst>
            <pc:docMk/>
            <pc:sldMk cId="0" sldId="256"/>
            <ac:spMk id="6" creationId="{00000000-0000-0000-0000-000000000000}"/>
          </ac:spMkLst>
        </pc:spChg>
      </pc:sldChg>
      <pc:sldChg chg="addSp delSp modSp">
        <pc:chgData name="AZARIA RISFIN" userId="d71161b0cdc2dc3e" providerId="LiveId" clId="{094BCB1D-4CB6-FC4C-9300-230DF6B651F3}" dt="2024-11-28T01:05:02.669" v="8" actId="14100"/>
        <pc:sldMkLst>
          <pc:docMk/>
          <pc:sldMk cId="0" sldId="259"/>
        </pc:sldMkLst>
      </pc:sldChg>
      <pc:sldChg chg="modSp">
        <pc:chgData name="AZARIA RISFIN" userId="d71161b0cdc2dc3e" providerId="LiveId" clId="{094BCB1D-4CB6-FC4C-9300-230DF6B651F3}" dt="2024-11-28T01:05:13.717" v="9" actId="14100"/>
        <pc:sldMkLst>
          <pc:docMk/>
          <pc:sldMk cId="11218706" sldId="272"/>
        </pc:sldMkLst>
      </pc:sldChg>
      <pc:sldChg chg="addSp delSp modSp">
        <pc:chgData name="AZARIA RISFIN" userId="d71161b0cdc2dc3e" providerId="LiveId" clId="{094BCB1D-4CB6-FC4C-9300-230DF6B651F3}" dt="2024-11-28T01:05:20.085" v="10" actId="14100"/>
        <pc:sldMkLst>
          <pc:docMk/>
          <pc:sldMk cId="3389950733" sldId="274"/>
        </pc:sldMkLst>
      </pc:sldChg>
      <pc:sldChg chg="addSp delSp modSp">
        <pc:chgData name="AZARIA RISFIN" userId="d71161b0cdc2dc3e" providerId="LiveId" clId="{094BCB1D-4CB6-FC4C-9300-230DF6B651F3}" dt="2024-11-28T01:05:23.709" v="11" actId="14100"/>
        <pc:sldMkLst>
          <pc:docMk/>
          <pc:sldMk cId="686153414" sldId="275"/>
        </pc:sldMkLst>
      </pc:sldChg>
      <pc:sldChg chg="addSp modSp">
        <pc:chgData name="AZARIA RISFIN" userId="d71161b0cdc2dc3e" providerId="LiveId" clId="{094BCB1D-4CB6-FC4C-9300-230DF6B651F3}" dt="2024-11-28T01:13:32.406" v="197" actId="255"/>
        <pc:sldMkLst>
          <pc:docMk/>
          <pc:sldMk cId="614816480" sldId="276"/>
        </pc:sldMkLst>
        <pc:spChg chg="add mod">
          <ac:chgData name="AZARIA RISFIN" userId="d71161b0cdc2dc3e" providerId="LiveId" clId="{094BCB1D-4CB6-FC4C-9300-230DF6B651F3}" dt="2024-11-28T01:13:32.406" v="197" actId="255"/>
          <ac:spMkLst>
            <pc:docMk/>
            <pc:sldMk cId="614816480" sldId="276"/>
            <ac:spMk id="3" creationId="{874EE2BD-2996-27B3-5293-33B1C2ABF97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6EB87-B8B8-4E25-BFB0-552DADAD1862}" type="datetimeFigureOut">
              <a:rPr lang="en-US" smtClean="0"/>
              <a:t>1/8/2025</a:t>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F1905C-0DBB-4705-9EA1-71B094E5BA62}" type="slidenum">
              <a:rPr lang="en-US" smtClean="0"/>
              <a:t>‹#›</a:t>
            </a:fld>
            <a:endParaRPr lang="en-US"/>
          </a:p>
        </p:txBody>
      </p:sp>
    </p:spTree>
    <p:extLst>
      <p:ext uri="{BB962C8B-B14F-4D97-AF65-F5344CB8AC3E}">
        <p14:creationId xmlns:p14="http://schemas.microsoft.com/office/powerpoint/2010/main" val="3857569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03F1905C-0DBB-4705-9EA1-71B094E5BA62}" type="slidenum">
              <a:rPr lang="en-US" smtClean="0"/>
              <a:t>1</a:t>
            </a:fld>
            <a:endParaRPr lang="en-US"/>
          </a:p>
        </p:txBody>
      </p:sp>
    </p:spTree>
    <p:extLst>
      <p:ext uri="{BB962C8B-B14F-4D97-AF65-F5344CB8AC3E}">
        <p14:creationId xmlns:p14="http://schemas.microsoft.com/office/powerpoint/2010/main" val="1530979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l="-6078" t="-10008" b="-15714"/>
            </a:stretch>
          </a:blipFill>
        </p:spPr>
        <p:txBody>
          <a:bodyPr/>
          <a:lstStyle/>
          <a:p>
            <a:endParaRPr lang="en-US" dirty="0"/>
          </a:p>
        </p:txBody>
      </p:sp>
      <p:grpSp>
        <p:nvGrpSpPr>
          <p:cNvPr id="3" name="Group 3"/>
          <p:cNvGrpSpPr/>
          <p:nvPr/>
        </p:nvGrpSpPr>
        <p:grpSpPr>
          <a:xfrm>
            <a:off x="1471821" y="788199"/>
            <a:ext cx="11553408" cy="8348084"/>
            <a:chOff x="0" y="-1075062"/>
            <a:chExt cx="15404544" cy="11130776"/>
          </a:xfrm>
        </p:grpSpPr>
        <p:sp>
          <p:nvSpPr>
            <p:cNvPr id="4" name="TextBox 4"/>
            <p:cNvSpPr txBox="1"/>
            <p:nvPr/>
          </p:nvSpPr>
          <p:spPr>
            <a:xfrm>
              <a:off x="0" y="1399313"/>
              <a:ext cx="15404544" cy="6771084"/>
            </a:xfrm>
            <a:prstGeom prst="rect">
              <a:avLst/>
            </a:prstGeom>
          </p:spPr>
          <p:txBody>
            <a:bodyPr lIns="0" tIns="0" rIns="0" bIns="0" rtlCol="0" anchor="t">
              <a:spAutoFit/>
            </a:bodyPr>
            <a:lstStyle/>
            <a:p>
              <a:pPr algn="l">
                <a:lnSpc>
                  <a:spcPts val="13200"/>
                </a:lnSpc>
              </a:pPr>
              <a:r>
                <a:rPr lang="vi-VN" sz="11000" b="1" dirty="0">
                  <a:solidFill>
                    <a:srgbClr val="FFFFFF"/>
                  </a:solidFill>
                  <a:latin typeface="Roboto Bold"/>
                  <a:ea typeface="Roboto Bold"/>
                  <a:cs typeface="Roboto Bold"/>
                  <a:sym typeface="Roboto Bold"/>
                </a:rPr>
                <a:t>MÔ PHỎNG THUẬT TOÁN PAGERANK</a:t>
              </a:r>
              <a:endParaRPr lang="en-US" sz="11000" b="1" dirty="0">
                <a:solidFill>
                  <a:srgbClr val="FFFFFF"/>
                </a:solidFill>
                <a:latin typeface="Roboto Bold"/>
                <a:ea typeface="Roboto Bold"/>
                <a:cs typeface="Roboto Bold"/>
                <a:sym typeface="Roboto Bold"/>
              </a:endParaRPr>
            </a:p>
          </p:txBody>
        </p:sp>
        <p:sp>
          <p:nvSpPr>
            <p:cNvPr id="5" name="TextBox 5"/>
            <p:cNvSpPr txBox="1"/>
            <p:nvPr/>
          </p:nvSpPr>
          <p:spPr>
            <a:xfrm>
              <a:off x="983972" y="-1075062"/>
              <a:ext cx="9753600" cy="555708"/>
            </a:xfrm>
            <a:prstGeom prst="rect">
              <a:avLst/>
            </a:prstGeom>
          </p:spPr>
          <p:txBody>
            <a:bodyPr wrap="square" lIns="0" tIns="0" rIns="0" bIns="0" rtlCol="0" anchor="t">
              <a:spAutoFit/>
            </a:bodyPr>
            <a:lstStyle/>
            <a:p>
              <a:pPr algn="l">
                <a:lnSpc>
                  <a:spcPts val="3360"/>
                </a:lnSpc>
              </a:pPr>
              <a:r>
                <a:rPr lang="vi-VN" sz="2800" b="1" spc="56" dirty="0">
                  <a:solidFill>
                    <a:srgbClr val="FFFFFF"/>
                  </a:solidFill>
                  <a:latin typeface="Roboto Bold"/>
                  <a:ea typeface="Roboto Bold"/>
                  <a:cs typeface="Roboto Bold"/>
                  <a:sym typeface="Roboto Bold"/>
                </a:rPr>
                <a:t>KIỀU TẤN </a:t>
              </a:r>
              <a:r>
                <a:rPr lang="vi-VN" sz="2800" b="1" spc="56">
                  <a:solidFill>
                    <a:srgbClr val="FFFFFF"/>
                  </a:solidFill>
                  <a:latin typeface="Roboto Bold"/>
                  <a:ea typeface="Roboto Bold"/>
                  <a:cs typeface="Roboto Bold"/>
                  <a:sym typeface="Roboto Bold"/>
                </a:rPr>
                <a:t>PHƯỚC – 110122144- DA22TTB</a:t>
              </a:r>
              <a:endParaRPr lang="en-US" sz="2800" b="1" spc="56" dirty="0">
                <a:solidFill>
                  <a:srgbClr val="FFFFFF"/>
                </a:solidFill>
                <a:latin typeface="Roboto Bold"/>
                <a:ea typeface="Roboto Bold"/>
                <a:cs typeface="Roboto Bold"/>
                <a:sym typeface="Roboto Bold"/>
              </a:endParaRPr>
            </a:p>
          </p:txBody>
        </p:sp>
        <p:sp>
          <p:nvSpPr>
            <p:cNvPr id="6" name="TextBox 6"/>
            <p:cNvSpPr txBox="1"/>
            <p:nvPr/>
          </p:nvSpPr>
          <p:spPr>
            <a:xfrm>
              <a:off x="0" y="8903092"/>
              <a:ext cx="15404544" cy="1152622"/>
            </a:xfrm>
            <a:prstGeom prst="rect">
              <a:avLst/>
            </a:prstGeom>
          </p:spPr>
          <p:txBody>
            <a:bodyPr lIns="0" tIns="0" rIns="0" bIns="0" rtlCol="0" anchor="t">
              <a:spAutoFit/>
            </a:bodyPr>
            <a:lstStyle/>
            <a:p>
              <a:pPr algn="l">
                <a:lnSpc>
                  <a:spcPts val="3500"/>
                </a:lnSpc>
              </a:pPr>
              <a:r>
                <a:rPr lang="vi-VN" sz="2500" spc="50" dirty="0">
                  <a:solidFill>
                    <a:srgbClr val="FFBE40"/>
                  </a:solidFill>
                  <a:latin typeface="Roboto"/>
                  <a:ea typeface="Roboto"/>
                  <a:cs typeface="Roboto"/>
                  <a:sym typeface="Roboto"/>
                </a:rPr>
                <a:t>GIÁO VIÊN HƯỚNG DẪN: </a:t>
              </a:r>
            </a:p>
            <a:p>
              <a:pPr algn="l">
                <a:lnSpc>
                  <a:spcPts val="3500"/>
                </a:lnSpc>
              </a:pPr>
              <a:r>
                <a:rPr lang="vi-VN" sz="2500" spc="50" dirty="0">
                  <a:solidFill>
                    <a:srgbClr val="FFBE40"/>
                  </a:solidFill>
                  <a:latin typeface="Roboto"/>
                  <a:ea typeface="Roboto"/>
                  <a:cs typeface="Roboto"/>
                  <a:sym typeface="Roboto"/>
                </a:rPr>
                <a:t>TS.NGUYỄN NHỨT LAM</a:t>
              </a:r>
              <a:endParaRPr lang="en-US" sz="2500" spc="50" dirty="0">
                <a:solidFill>
                  <a:srgbClr val="FFBE40"/>
                </a:solidFill>
                <a:latin typeface="Roboto"/>
                <a:ea typeface="Roboto"/>
                <a:cs typeface="Roboto"/>
                <a:sym typeface="Roboto"/>
              </a:endParaRPr>
            </a:p>
          </p:txBody>
        </p:sp>
      </p:grpSp>
      <p:sp>
        <p:nvSpPr>
          <p:cNvPr id="7" name="TextBox 5">
            <a:extLst>
              <a:ext uri="{FF2B5EF4-FFF2-40B4-BE49-F238E27FC236}">
                <a16:creationId xmlns:a16="http://schemas.microsoft.com/office/drawing/2014/main" id="{5E85858C-2AC9-5922-EBE6-97F17984F427}"/>
              </a:ext>
            </a:extLst>
          </p:cNvPr>
          <p:cNvSpPr txBox="1"/>
          <p:nvPr/>
        </p:nvSpPr>
        <p:spPr>
          <a:xfrm>
            <a:off x="12801600" y="397066"/>
            <a:ext cx="4638675" cy="391133"/>
          </a:xfrm>
          <a:prstGeom prst="rect">
            <a:avLst/>
          </a:prstGeom>
        </p:spPr>
        <p:txBody>
          <a:bodyPr wrap="square" lIns="0" tIns="0" rIns="0" bIns="0" rtlCol="0" anchor="t">
            <a:spAutoFit/>
          </a:bodyPr>
          <a:lstStyle/>
          <a:p>
            <a:pPr marL="342900" indent="-342900" algn="r">
              <a:lnSpc>
                <a:spcPts val="3360"/>
              </a:lnSpc>
              <a:buFont typeface="Wingdings" panose="05000000000000000000" pitchFamily="2" charset="2"/>
              <a:buChar char="v"/>
            </a:pPr>
            <a:r>
              <a:rPr lang="vi-VN" sz="2000" spc="56" dirty="0">
                <a:solidFill>
                  <a:srgbClr val="FFFFFF"/>
                </a:solidFill>
                <a:latin typeface="Roboto Bold"/>
                <a:ea typeface="Roboto Bold"/>
                <a:cs typeface="Roboto Bold"/>
                <a:sym typeface="Roboto Bold"/>
              </a:rPr>
              <a:t>Được thiết kế do KIỀU TẤN PHƯỚC</a:t>
            </a:r>
            <a:endParaRPr lang="en-US" sz="2000" spc="56" dirty="0">
              <a:solidFill>
                <a:srgbClr val="FFFFFF"/>
              </a:solidFill>
              <a:latin typeface="Roboto Bold"/>
              <a:ea typeface="Roboto Bold"/>
              <a:cs typeface="Roboto Bold"/>
              <a:sym typeface="Roboto Bold"/>
            </a:endParaRPr>
          </a:p>
        </p:txBody>
      </p:sp>
      <p:pic>
        <p:nvPicPr>
          <p:cNvPr id="1028" name="Picture 4" descr="Anh-Tuan NGUYEN">
            <a:extLst>
              <a:ext uri="{FF2B5EF4-FFF2-40B4-BE49-F238E27FC236}">
                <a16:creationId xmlns:a16="http://schemas.microsoft.com/office/drawing/2014/main" id="{DCD6E8C3-1B07-FE5C-C204-48A7379F07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279" y="397066"/>
            <a:ext cx="1077269" cy="10772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7F8C1-5D6F-6E40-8231-1C7844AA91C0}"/>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7B7D5AD3-8860-FF74-B9B9-BE984986C045}"/>
              </a:ext>
            </a:extLst>
          </p:cNvPr>
          <p:cNvSpPr/>
          <p:nvPr/>
        </p:nvSpPr>
        <p:spPr>
          <a:xfrm>
            <a:off x="0" y="0"/>
            <a:ext cx="18288000" cy="10287000"/>
          </a:xfrm>
          <a:prstGeom prst="rect">
            <a:avLst/>
          </a:prstGeom>
          <a:solidFill>
            <a:srgbClr val="090909"/>
          </a:solidFill>
        </p:spPr>
        <p:txBody>
          <a:bodyPr/>
          <a:lstStyle/>
          <a:p>
            <a:endParaRPr lang="en-US"/>
          </a:p>
        </p:txBody>
      </p:sp>
      <p:grpSp>
        <p:nvGrpSpPr>
          <p:cNvPr id="30" name="Group 30">
            <a:extLst>
              <a:ext uri="{FF2B5EF4-FFF2-40B4-BE49-F238E27FC236}">
                <a16:creationId xmlns:a16="http://schemas.microsoft.com/office/drawing/2014/main" id="{76950847-57A6-E9DE-37C7-A7562684531D}"/>
              </a:ext>
            </a:extLst>
          </p:cNvPr>
          <p:cNvGrpSpPr/>
          <p:nvPr/>
        </p:nvGrpSpPr>
        <p:grpSpPr>
          <a:xfrm>
            <a:off x="1447800" y="1948858"/>
            <a:ext cx="6131719" cy="1880881"/>
            <a:chOff x="0" y="0"/>
            <a:chExt cx="8175625" cy="2507840"/>
          </a:xfrm>
        </p:grpSpPr>
        <p:sp>
          <p:nvSpPr>
            <p:cNvPr id="31" name="TextBox 31">
              <a:extLst>
                <a:ext uri="{FF2B5EF4-FFF2-40B4-BE49-F238E27FC236}">
                  <a16:creationId xmlns:a16="http://schemas.microsoft.com/office/drawing/2014/main" id="{8EDF788B-9AB3-F5F8-1B5D-76BA65F62C02}"/>
                </a:ext>
              </a:extLst>
            </p:cNvPr>
            <p:cNvSpPr txBox="1"/>
            <p:nvPr/>
          </p:nvSpPr>
          <p:spPr>
            <a:xfrm>
              <a:off x="0" y="1481919"/>
              <a:ext cx="8175625" cy="1025921"/>
            </a:xfrm>
            <a:prstGeom prst="rect">
              <a:avLst/>
            </a:prstGeom>
          </p:spPr>
          <p:txBody>
            <a:bodyPr lIns="0" tIns="0" rIns="0" bIns="0" rtlCol="0" anchor="t">
              <a:spAutoFit/>
            </a:bodyPr>
            <a:lstStyle/>
            <a:p>
              <a:pPr algn="l">
                <a:lnSpc>
                  <a:spcPts val="6000"/>
                </a:lnSpc>
              </a:pPr>
              <a:r>
                <a:rPr lang="vi-VN" sz="5000" b="1">
                  <a:solidFill>
                    <a:schemeClr val="bg1"/>
                  </a:solidFill>
                  <a:latin typeface="Roboto Bold"/>
                  <a:ea typeface="Roboto Bold"/>
                  <a:cs typeface="Roboto Bold"/>
                  <a:sym typeface="Roboto Bold"/>
                </a:rPr>
                <a:t>Phần ngôn ngữ</a:t>
              </a:r>
              <a:endParaRPr lang="en-US" sz="5000" b="1">
                <a:solidFill>
                  <a:schemeClr val="bg1"/>
                </a:solidFill>
                <a:latin typeface="Roboto Bold"/>
                <a:ea typeface="Roboto Bold"/>
                <a:cs typeface="Roboto Bold"/>
                <a:sym typeface="Roboto Bold"/>
              </a:endParaRPr>
            </a:p>
          </p:txBody>
        </p:sp>
        <p:sp>
          <p:nvSpPr>
            <p:cNvPr id="32" name="Freeform 32">
              <a:extLst>
                <a:ext uri="{FF2B5EF4-FFF2-40B4-BE49-F238E27FC236}">
                  <a16:creationId xmlns:a16="http://schemas.microsoft.com/office/drawing/2014/main" id="{51E134B6-88BE-152D-F4B9-0D2E766A0718}"/>
                </a:ext>
              </a:extLst>
            </p:cNvPr>
            <p:cNvSpPr/>
            <p:nvPr/>
          </p:nvSpPr>
          <p:spPr>
            <a:xfrm>
              <a:off x="0" y="0"/>
              <a:ext cx="1148608" cy="814467"/>
            </a:xfrm>
            <a:custGeom>
              <a:avLst/>
              <a:gdLst/>
              <a:ahLst/>
              <a:cxnLst/>
              <a:rect l="l" t="t" r="r" b="b"/>
              <a:pathLst>
                <a:path w="1148608" h="814467">
                  <a:moveTo>
                    <a:pt x="0" y="0"/>
                  </a:moveTo>
                  <a:lnTo>
                    <a:pt x="1148608" y="0"/>
                  </a:lnTo>
                  <a:lnTo>
                    <a:pt x="1148608" y="814467"/>
                  </a:lnTo>
                  <a:lnTo>
                    <a:pt x="0" y="814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solidFill>
                  <a:schemeClr val="bg1"/>
                </a:solidFill>
              </a:endParaRPr>
            </a:p>
          </p:txBody>
        </p:sp>
      </p:grpSp>
      <p:sp>
        <p:nvSpPr>
          <p:cNvPr id="33" name="TextBox 32">
            <a:extLst>
              <a:ext uri="{FF2B5EF4-FFF2-40B4-BE49-F238E27FC236}">
                <a16:creationId xmlns:a16="http://schemas.microsoft.com/office/drawing/2014/main" id="{2553E673-3214-46DD-57F0-E22FD542E8D1}"/>
              </a:ext>
            </a:extLst>
          </p:cNvPr>
          <p:cNvSpPr txBox="1"/>
          <p:nvPr/>
        </p:nvSpPr>
        <p:spPr>
          <a:xfrm>
            <a:off x="5029200" y="360721"/>
            <a:ext cx="8229600" cy="646331"/>
          </a:xfrm>
          <a:prstGeom prst="rect">
            <a:avLst/>
          </a:prstGeom>
          <a:noFill/>
        </p:spPr>
        <p:txBody>
          <a:bodyPr wrap="square" rtlCol="0">
            <a:spAutoFit/>
          </a:bodyPr>
          <a:lstStyle/>
          <a:p>
            <a:pPr algn="ctr"/>
            <a:r>
              <a:rPr lang="vi-VN" sz="3600" b="1" dirty="0">
                <a:solidFill>
                  <a:schemeClr val="bg1"/>
                </a:solidFill>
              </a:rPr>
              <a:t>NGUYÊN LÝ HOẠT ĐỘNG</a:t>
            </a:r>
            <a:endParaRPr lang="en-US" sz="3600" b="1" dirty="0">
              <a:solidFill>
                <a:schemeClr val="bg1"/>
              </a:solidFill>
            </a:endParaRPr>
          </a:p>
        </p:txBody>
      </p:sp>
      <p:sp>
        <p:nvSpPr>
          <p:cNvPr id="3" name="Hộp Văn bản 2">
            <a:extLst>
              <a:ext uri="{FF2B5EF4-FFF2-40B4-BE49-F238E27FC236}">
                <a16:creationId xmlns:a16="http://schemas.microsoft.com/office/drawing/2014/main" id="{CCEFE0BC-4151-3B0B-9408-4E66B6E3A079}"/>
              </a:ext>
            </a:extLst>
          </p:cNvPr>
          <p:cNvSpPr txBox="1"/>
          <p:nvPr/>
        </p:nvSpPr>
        <p:spPr>
          <a:xfrm>
            <a:off x="1231861" y="4341970"/>
            <a:ext cx="7302540" cy="1384995"/>
          </a:xfrm>
          <a:prstGeom prst="rect">
            <a:avLst/>
          </a:prstGeom>
          <a:noFill/>
        </p:spPr>
        <p:txBody>
          <a:bodyPr wrap="square" rtlCol="0">
            <a:spAutoFit/>
          </a:bodyPr>
          <a:lstStyle/>
          <a:p>
            <a:pPr algn="l"/>
            <a:r>
              <a:rPr lang="vi-VN" sz="2800" dirty="0">
                <a:solidFill>
                  <a:schemeClr val="bg1"/>
                </a:solidFill>
              </a:rPr>
              <a:t>Để mô phỏng thuật toán </a:t>
            </a:r>
            <a:r>
              <a:rPr lang="vi-VN" sz="2800" dirty="0" err="1">
                <a:solidFill>
                  <a:schemeClr val="bg1"/>
                </a:solidFill>
              </a:rPr>
              <a:t>Pagerank</a:t>
            </a:r>
            <a:r>
              <a:rPr lang="vi-VN" sz="2800" dirty="0">
                <a:solidFill>
                  <a:schemeClr val="bg1"/>
                </a:solidFill>
              </a:rPr>
              <a:t> thì sử dụng phần ngôn ngữ </a:t>
            </a:r>
            <a:r>
              <a:rPr lang="vi-VN" sz="2800" dirty="0" err="1">
                <a:solidFill>
                  <a:schemeClr val="bg1"/>
                </a:solidFill>
              </a:rPr>
              <a:t>Python</a:t>
            </a:r>
            <a:r>
              <a:rPr lang="vi-VN" sz="2800" dirty="0">
                <a:solidFill>
                  <a:schemeClr val="bg1"/>
                </a:solidFill>
              </a:rPr>
              <a:t> thì chúng ta sẽ sử dụng các thư viện sau:</a:t>
            </a:r>
          </a:p>
        </p:txBody>
      </p:sp>
      <p:sp>
        <p:nvSpPr>
          <p:cNvPr id="8" name="Hộp Văn bản 7">
            <a:extLst>
              <a:ext uri="{FF2B5EF4-FFF2-40B4-BE49-F238E27FC236}">
                <a16:creationId xmlns:a16="http://schemas.microsoft.com/office/drawing/2014/main" id="{BA5A3666-D7B9-98DB-80E9-54F344A17B1D}"/>
              </a:ext>
            </a:extLst>
          </p:cNvPr>
          <p:cNvSpPr txBox="1"/>
          <p:nvPr/>
        </p:nvSpPr>
        <p:spPr>
          <a:xfrm>
            <a:off x="9774176" y="2412901"/>
            <a:ext cx="7957408" cy="523220"/>
          </a:xfrm>
          <a:prstGeom prst="rect">
            <a:avLst/>
          </a:prstGeom>
          <a:noFill/>
        </p:spPr>
        <p:txBody>
          <a:bodyPr wrap="square" rtlCol="0">
            <a:spAutoFit/>
          </a:bodyPr>
          <a:lstStyle/>
          <a:p>
            <a:pPr lvl="0" algn="ctr"/>
            <a:r>
              <a:rPr lang="vi-VN" sz="2800" b="1" dirty="0" err="1">
                <a:solidFill>
                  <a:schemeClr val="bg1"/>
                </a:solidFill>
                <a:effectLst/>
                <a:ea typeface="Times New Roman" panose="02020603050405020304" pitchFamily="18" charset="0"/>
              </a:rPr>
              <a:t>Numpy</a:t>
            </a:r>
            <a:r>
              <a:rPr lang="vi-VN" sz="2800" b="1" dirty="0">
                <a:solidFill>
                  <a:schemeClr val="bg1"/>
                </a:solidFill>
                <a:effectLst/>
                <a:ea typeface="Times New Roman" panose="02020603050405020304" pitchFamily="18" charset="0"/>
              </a:rPr>
              <a:t>: </a:t>
            </a:r>
            <a:r>
              <a:rPr lang="vi-VN" sz="2800" dirty="0">
                <a:solidFill>
                  <a:schemeClr val="bg1"/>
                </a:solidFill>
                <a:effectLst/>
                <a:ea typeface="Times New Roman" panose="02020603050405020304" pitchFamily="18" charset="0"/>
              </a:rPr>
              <a:t>thư viện để </a:t>
            </a:r>
            <a:r>
              <a:rPr lang="vi-VN" sz="2800" dirty="0" err="1">
                <a:solidFill>
                  <a:schemeClr val="bg1"/>
                </a:solidFill>
                <a:effectLst/>
                <a:ea typeface="Times New Roman" panose="02020603050405020304" pitchFamily="18" charset="0"/>
              </a:rPr>
              <a:t>xữ</a:t>
            </a:r>
            <a:r>
              <a:rPr lang="vi-VN" sz="2800" dirty="0">
                <a:solidFill>
                  <a:schemeClr val="bg1"/>
                </a:solidFill>
                <a:effectLst/>
                <a:ea typeface="Times New Roman" panose="02020603050405020304" pitchFamily="18" charset="0"/>
              </a:rPr>
              <a:t> lý ma trận và tính toán</a:t>
            </a:r>
            <a:endParaRPr lang="en-US" sz="2800" dirty="0">
              <a:solidFill>
                <a:schemeClr val="bg1"/>
              </a:solidFill>
              <a:effectLst/>
              <a:ea typeface="Times New Roman" panose="02020603050405020304" pitchFamily="18" charset="0"/>
            </a:endParaRPr>
          </a:p>
        </p:txBody>
      </p:sp>
      <p:cxnSp>
        <p:nvCxnSpPr>
          <p:cNvPr id="5" name="Đường nối Thẳng 4">
            <a:extLst>
              <a:ext uri="{FF2B5EF4-FFF2-40B4-BE49-F238E27FC236}">
                <a16:creationId xmlns:a16="http://schemas.microsoft.com/office/drawing/2014/main" id="{740C212A-CA32-6A2B-9730-D76F8A220C4A}"/>
              </a:ext>
            </a:extLst>
          </p:cNvPr>
          <p:cNvCxnSpPr/>
          <p:nvPr/>
        </p:nvCxnSpPr>
        <p:spPr>
          <a:xfrm>
            <a:off x="9144000" y="1562100"/>
            <a:ext cx="0" cy="776664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122" name="Picture 2" descr="Numpy là gì? Vai Trò của NumPy trong tính toán khoa học Python">
            <a:extLst>
              <a:ext uri="{FF2B5EF4-FFF2-40B4-BE49-F238E27FC236}">
                <a16:creationId xmlns:a16="http://schemas.microsoft.com/office/drawing/2014/main" id="{009D0BCD-A9D8-C797-BD9A-789FB20E98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3747" y="3518549"/>
            <a:ext cx="7838156" cy="3521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178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77F51-B2E1-4698-75B3-7F296E5A428D}"/>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F02E747A-02FF-C694-0392-0C8187870F17}"/>
              </a:ext>
            </a:extLst>
          </p:cNvPr>
          <p:cNvSpPr/>
          <p:nvPr/>
        </p:nvSpPr>
        <p:spPr>
          <a:xfrm>
            <a:off x="0" y="0"/>
            <a:ext cx="18288000" cy="10287000"/>
          </a:xfrm>
          <a:prstGeom prst="rect">
            <a:avLst/>
          </a:prstGeom>
          <a:solidFill>
            <a:srgbClr val="090909"/>
          </a:solidFill>
        </p:spPr>
        <p:txBody>
          <a:bodyPr/>
          <a:lstStyle/>
          <a:p>
            <a:endParaRPr lang="en-US"/>
          </a:p>
        </p:txBody>
      </p:sp>
      <p:grpSp>
        <p:nvGrpSpPr>
          <p:cNvPr id="30" name="Group 30">
            <a:extLst>
              <a:ext uri="{FF2B5EF4-FFF2-40B4-BE49-F238E27FC236}">
                <a16:creationId xmlns:a16="http://schemas.microsoft.com/office/drawing/2014/main" id="{15408353-5E15-2064-2A6E-9199DAE814BA}"/>
              </a:ext>
            </a:extLst>
          </p:cNvPr>
          <p:cNvGrpSpPr/>
          <p:nvPr/>
        </p:nvGrpSpPr>
        <p:grpSpPr>
          <a:xfrm>
            <a:off x="1447800" y="1948858"/>
            <a:ext cx="6131719" cy="1880881"/>
            <a:chOff x="0" y="0"/>
            <a:chExt cx="8175625" cy="2507840"/>
          </a:xfrm>
        </p:grpSpPr>
        <p:sp>
          <p:nvSpPr>
            <p:cNvPr id="31" name="TextBox 31">
              <a:extLst>
                <a:ext uri="{FF2B5EF4-FFF2-40B4-BE49-F238E27FC236}">
                  <a16:creationId xmlns:a16="http://schemas.microsoft.com/office/drawing/2014/main" id="{78400A24-F78F-7392-C8C7-1D7E925A67C9}"/>
                </a:ext>
              </a:extLst>
            </p:cNvPr>
            <p:cNvSpPr txBox="1"/>
            <p:nvPr/>
          </p:nvSpPr>
          <p:spPr>
            <a:xfrm>
              <a:off x="0" y="1481919"/>
              <a:ext cx="8175625" cy="1025921"/>
            </a:xfrm>
            <a:prstGeom prst="rect">
              <a:avLst/>
            </a:prstGeom>
          </p:spPr>
          <p:txBody>
            <a:bodyPr lIns="0" tIns="0" rIns="0" bIns="0" rtlCol="0" anchor="t">
              <a:spAutoFit/>
            </a:bodyPr>
            <a:lstStyle/>
            <a:p>
              <a:pPr algn="l">
                <a:lnSpc>
                  <a:spcPts val="6000"/>
                </a:lnSpc>
              </a:pPr>
              <a:r>
                <a:rPr lang="vi-VN" sz="5000" b="1">
                  <a:solidFill>
                    <a:schemeClr val="bg1"/>
                  </a:solidFill>
                  <a:latin typeface="Roboto Bold"/>
                  <a:ea typeface="Roboto Bold"/>
                  <a:cs typeface="Roboto Bold"/>
                  <a:sym typeface="Roboto Bold"/>
                </a:rPr>
                <a:t>Phần ngôn ngữ</a:t>
              </a:r>
              <a:endParaRPr lang="en-US" sz="5000" b="1">
                <a:solidFill>
                  <a:schemeClr val="bg1"/>
                </a:solidFill>
                <a:latin typeface="Roboto Bold"/>
                <a:ea typeface="Roboto Bold"/>
                <a:cs typeface="Roboto Bold"/>
                <a:sym typeface="Roboto Bold"/>
              </a:endParaRPr>
            </a:p>
          </p:txBody>
        </p:sp>
        <p:sp>
          <p:nvSpPr>
            <p:cNvPr id="32" name="Freeform 32">
              <a:extLst>
                <a:ext uri="{FF2B5EF4-FFF2-40B4-BE49-F238E27FC236}">
                  <a16:creationId xmlns:a16="http://schemas.microsoft.com/office/drawing/2014/main" id="{FFA2B51E-8EFC-34C7-D63D-9C6F3A2B212F}"/>
                </a:ext>
              </a:extLst>
            </p:cNvPr>
            <p:cNvSpPr/>
            <p:nvPr/>
          </p:nvSpPr>
          <p:spPr>
            <a:xfrm>
              <a:off x="0" y="0"/>
              <a:ext cx="1148608" cy="814467"/>
            </a:xfrm>
            <a:custGeom>
              <a:avLst/>
              <a:gdLst/>
              <a:ahLst/>
              <a:cxnLst/>
              <a:rect l="l" t="t" r="r" b="b"/>
              <a:pathLst>
                <a:path w="1148608" h="814467">
                  <a:moveTo>
                    <a:pt x="0" y="0"/>
                  </a:moveTo>
                  <a:lnTo>
                    <a:pt x="1148608" y="0"/>
                  </a:lnTo>
                  <a:lnTo>
                    <a:pt x="1148608" y="814467"/>
                  </a:lnTo>
                  <a:lnTo>
                    <a:pt x="0" y="814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solidFill>
                  <a:schemeClr val="bg1"/>
                </a:solidFill>
              </a:endParaRPr>
            </a:p>
          </p:txBody>
        </p:sp>
      </p:grpSp>
      <p:sp>
        <p:nvSpPr>
          <p:cNvPr id="33" name="TextBox 32">
            <a:extLst>
              <a:ext uri="{FF2B5EF4-FFF2-40B4-BE49-F238E27FC236}">
                <a16:creationId xmlns:a16="http://schemas.microsoft.com/office/drawing/2014/main" id="{BB699AC9-624C-9AE9-521A-88D0BBD6BEA7}"/>
              </a:ext>
            </a:extLst>
          </p:cNvPr>
          <p:cNvSpPr txBox="1"/>
          <p:nvPr/>
        </p:nvSpPr>
        <p:spPr>
          <a:xfrm>
            <a:off x="5029200" y="360721"/>
            <a:ext cx="8229600" cy="646331"/>
          </a:xfrm>
          <a:prstGeom prst="rect">
            <a:avLst/>
          </a:prstGeom>
          <a:noFill/>
        </p:spPr>
        <p:txBody>
          <a:bodyPr wrap="square" rtlCol="0">
            <a:spAutoFit/>
          </a:bodyPr>
          <a:lstStyle/>
          <a:p>
            <a:pPr algn="ctr"/>
            <a:r>
              <a:rPr lang="vi-VN" sz="3600" b="1" dirty="0">
                <a:solidFill>
                  <a:schemeClr val="bg1"/>
                </a:solidFill>
              </a:rPr>
              <a:t>NGUYÊN LÝ HOẠT ĐỘNG</a:t>
            </a:r>
            <a:endParaRPr lang="en-US" sz="3600" b="1" dirty="0">
              <a:solidFill>
                <a:schemeClr val="bg1"/>
              </a:solidFill>
            </a:endParaRPr>
          </a:p>
        </p:txBody>
      </p:sp>
      <p:sp>
        <p:nvSpPr>
          <p:cNvPr id="3" name="Hộp Văn bản 2">
            <a:extLst>
              <a:ext uri="{FF2B5EF4-FFF2-40B4-BE49-F238E27FC236}">
                <a16:creationId xmlns:a16="http://schemas.microsoft.com/office/drawing/2014/main" id="{E84028F8-0BF9-06B9-E237-840F7E3EE2AF}"/>
              </a:ext>
            </a:extLst>
          </p:cNvPr>
          <p:cNvSpPr txBox="1"/>
          <p:nvPr/>
        </p:nvSpPr>
        <p:spPr>
          <a:xfrm>
            <a:off x="1231861" y="4341970"/>
            <a:ext cx="7302540" cy="1384995"/>
          </a:xfrm>
          <a:prstGeom prst="rect">
            <a:avLst/>
          </a:prstGeom>
          <a:noFill/>
        </p:spPr>
        <p:txBody>
          <a:bodyPr wrap="square" rtlCol="0">
            <a:spAutoFit/>
          </a:bodyPr>
          <a:lstStyle/>
          <a:p>
            <a:pPr algn="l"/>
            <a:r>
              <a:rPr lang="vi-VN" sz="2800" dirty="0">
                <a:solidFill>
                  <a:schemeClr val="bg1"/>
                </a:solidFill>
              </a:rPr>
              <a:t>Để mô phỏng thuật toán </a:t>
            </a:r>
            <a:r>
              <a:rPr lang="vi-VN" sz="2800" dirty="0" err="1">
                <a:solidFill>
                  <a:schemeClr val="bg1"/>
                </a:solidFill>
              </a:rPr>
              <a:t>Pagerank</a:t>
            </a:r>
            <a:r>
              <a:rPr lang="vi-VN" sz="2800" dirty="0">
                <a:solidFill>
                  <a:schemeClr val="bg1"/>
                </a:solidFill>
              </a:rPr>
              <a:t> thì sử dụng phần ngôn ngữ </a:t>
            </a:r>
            <a:r>
              <a:rPr lang="vi-VN" sz="2800" dirty="0" err="1">
                <a:solidFill>
                  <a:schemeClr val="bg1"/>
                </a:solidFill>
              </a:rPr>
              <a:t>Python</a:t>
            </a:r>
            <a:r>
              <a:rPr lang="vi-VN" sz="2800" dirty="0">
                <a:solidFill>
                  <a:schemeClr val="bg1"/>
                </a:solidFill>
              </a:rPr>
              <a:t> thì chúng ta sẽ sử dụng các thư viện sau:</a:t>
            </a:r>
          </a:p>
        </p:txBody>
      </p:sp>
      <p:sp>
        <p:nvSpPr>
          <p:cNvPr id="8" name="Hộp Văn bản 7">
            <a:extLst>
              <a:ext uri="{FF2B5EF4-FFF2-40B4-BE49-F238E27FC236}">
                <a16:creationId xmlns:a16="http://schemas.microsoft.com/office/drawing/2014/main" id="{663B2AAD-49E7-26C5-4972-4955C0FFEDCF}"/>
              </a:ext>
            </a:extLst>
          </p:cNvPr>
          <p:cNvSpPr txBox="1"/>
          <p:nvPr/>
        </p:nvSpPr>
        <p:spPr>
          <a:xfrm>
            <a:off x="9144000" y="1959919"/>
            <a:ext cx="9144000" cy="954107"/>
          </a:xfrm>
          <a:prstGeom prst="rect">
            <a:avLst/>
          </a:prstGeom>
          <a:noFill/>
        </p:spPr>
        <p:txBody>
          <a:bodyPr wrap="square" rtlCol="0">
            <a:spAutoFit/>
          </a:bodyPr>
          <a:lstStyle/>
          <a:p>
            <a:pPr lvl="0" algn="ctr"/>
            <a:r>
              <a:rPr lang="vi-VN" sz="2800" b="1" dirty="0" err="1">
                <a:solidFill>
                  <a:schemeClr val="bg1"/>
                </a:solidFill>
                <a:effectLst/>
                <a:ea typeface="Times New Roman" panose="02020603050405020304" pitchFamily="18" charset="0"/>
              </a:rPr>
              <a:t>Plotly</a:t>
            </a:r>
            <a:r>
              <a:rPr lang="vi-VN" sz="2800" b="1" dirty="0">
                <a:solidFill>
                  <a:schemeClr val="bg1"/>
                </a:solidFill>
                <a:effectLst/>
                <a:ea typeface="Times New Roman" panose="02020603050405020304" pitchFamily="18" charset="0"/>
              </a:rPr>
              <a:t>: </a:t>
            </a:r>
            <a:r>
              <a:rPr lang="vi-VN" sz="2800" dirty="0">
                <a:solidFill>
                  <a:schemeClr val="bg1"/>
                </a:solidFill>
                <a:effectLst/>
                <a:ea typeface="Times New Roman" panose="02020603050405020304" pitchFamily="18" charset="0"/>
              </a:rPr>
              <a:t>thư viện để tạo biểu đồ trực quan hóa dữ liệu </a:t>
            </a:r>
            <a:r>
              <a:rPr lang="vi-VN" sz="2800" dirty="0" err="1">
                <a:solidFill>
                  <a:schemeClr val="bg1"/>
                </a:solidFill>
                <a:effectLst/>
                <a:ea typeface="Times New Roman" panose="02020603050405020304" pitchFamily="18" charset="0"/>
              </a:rPr>
              <a:t>PageRank</a:t>
            </a:r>
            <a:endParaRPr lang="en-US" sz="2800" dirty="0">
              <a:solidFill>
                <a:schemeClr val="bg1"/>
              </a:solidFill>
              <a:effectLst/>
              <a:ea typeface="Times New Roman" panose="02020603050405020304" pitchFamily="18" charset="0"/>
            </a:endParaRPr>
          </a:p>
        </p:txBody>
      </p:sp>
      <p:cxnSp>
        <p:nvCxnSpPr>
          <p:cNvPr id="5" name="Đường nối Thẳng 4">
            <a:extLst>
              <a:ext uri="{FF2B5EF4-FFF2-40B4-BE49-F238E27FC236}">
                <a16:creationId xmlns:a16="http://schemas.microsoft.com/office/drawing/2014/main" id="{992BCD68-EA93-4070-9E2D-DE15EFABF7EF}"/>
              </a:ext>
            </a:extLst>
          </p:cNvPr>
          <p:cNvCxnSpPr/>
          <p:nvPr/>
        </p:nvCxnSpPr>
        <p:spPr>
          <a:xfrm>
            <a:off x="9144000" y="1562100"/>
            <a:ext cx="0" cy="776664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6146" name="Picture 2" descr="Thư Viện Plotly Trong Python Là Gì? | CodeLearn">
            <a:extLst>
              <a:ext uri="{FF2B5EF4-FFF2-40B4-BE49-F238E27FC236}">
                <a16:creationId xmlns:a16="http://schemas.microsoft.com/office/drawing/2014/main" id="{0CAF9696-DC0A-3EC8-33D3-72FF59940D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6527" y="3168308"/>
            <a:ext cx="6516252" cy="543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084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352D7-8232-7389-92F8-1A8D17EAED23}"/>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E305308D-7C78-20D8-2203-2C30D78D0D12}"/>
              </a:ext>
            </a:extLst>
          </p:cNvPr>
          <p:cNvSpPr/>
          <p:nvPr/>
        </p:nvSpPr>
        <p:spPr>
          <a:xfrm>
            <a:off x="9144000" y="0"/>
            <a:ext cx="9144000" cy="10287000"/>
          </a:xfrm>
          <a:prstGeom prst="rect">
            <a:avLst/>
          </a:prstGeom>
          <a:solidFill>
            <a:srgbClr val="090909"/>
          </a:solidFill>
        </p:spPr>
        <p:txBody>
          <a:bodyPr/>
          <a:lstStyle/>
          <a:p>
            <a:endParaRPr lang="en-US"/>
          </a:p>
        </p:txBody>
      </p:sp>
      <p:grpSp>
        <p:nvGrpSpPr>
          <p:cNvPr id="27" name="Group 27">
            <a:extLst>
              <a:ext uri="{FF2B5EF4-FFF2-40B4-BE49-F238E27FC236}">
                <a16:creationId xmlns:a16="http://schemas.microsoft.com/office/drawing/2014/main" id="{73EC2E58-74AD-AEA3-E652-50ED95FE7A05}"/>
              </a:ext>
            </a:extLst>
          </p:cNvPr>
          <p:cNvGrpSpPr/>
          <p:nvPr/>
        </p:nvGrpSpPr>
        <p:grpSpPr>
          <a:xfrm>
            <a:off x="1506141" y="1595218"/>
            <a:ext cx="5831558" cy="2746753"/>
            <a:chOff x="0" y="0"/>
            <a:chExt cx="7775411" cy="3662337"/>
          </a:xfrm>
        </p:grpSpPr>
        <p:sp>
          <p:nvSpPr>
            <p:cNvPr id="28" name="TextBox 28">
              <a:extLst>
                <a:ext uri="{FF2B5EF4-FFF2-40B4-BE49-F238E27FC236}">
                  <a16:creationId xmlns:a16="http://schemas.microsoft.com/office/drawing/2014/main" id="{BC8A6EB5-C97C-34AB-A088-2D1D22F78452}"/>
                </a:ext>
              </a:extLst>
            </p:cNvPr>
            <p:cNvSpPr txBox="1"/>
            <p:nvPr/>
          </p:nvSpPr>
          <p:spPr>
            <a:xfrm>
              <a:off x="1" y="1610493"/>
              <a:ext cx="7775410" cy="2051844"/>
            </a:xfrm>
            <a:prstGeom prst="rect">
              <a:avLst/>
            </a:prstGeom>
          </p:spPr>
          <p:txBody>
            <a:bodyPr wrap="square" lIns="0" tIns="0" rIns="0" bIns="0" rtlCol="0" anchor="t">
              <a:spAutoFit/>
            </a:bodyPr>
            <a:lstStyle/>
            <a:p>
              <a:pPr algn="l">
                <a:lnSpc>
                  <a:spcPts val="6000"/>
                </a:lnSpc>
              </a:pPr>
              <a:r>
                <a:rPr lang="vi-VN" sz="5000" b="1">
                  <a:solidFill>
                    <a:srgbClr val="090909"/>
                  </a:solidFill>
                  <a:latin typeface="Roboto Bold"/>
                  <a:ea typeface="Roboto Bold"/>
                  <a:cs typeface="Roboto Bold"/>
                  <a:sym typeface="Roboto Bold"/>
                </a:rPr>
                <a:t>Phần mô tả nguyên lý thuật toán</a:t>
              </a:r>
              <a:endParaRPr lang="en-US" sz="5000" b="1">
                <a:solidFill>
                  <a:srgbClr val="090909"/>
                </a:solidFill>
                <a:latin typeface="Roboto Bold"/>
                <a:ea typeface="Roboto Bold"/>
                <a:cs typeface="Roboto Bold"/>
                <a:sym typeface="Roboto Bold"/>
              </a:endParaRPr>
            </a:p>
          </p:txBody>
        </p:sp>
        <p:sp>
          <p:nvSpPr>
            <p:cNvPr id="29" name="Freeform 29">
              <a:extLst>
                <a:ext uri="{FF2B5EF4-FFF2-40B4-BE49-F238E27FC236}">
                  <a16:creationId xmlns:a16="http://schemas.microsoft.com/office/drawing/2014/main" id="{BDF8A0A1-A565-1BC5-66C8-101344FD04EB}"/>
                </a:ext>
              </a:extLst>
            </p:cNvPr>
            <p:cNvSpPr/>
            <p:nvPr/>
          </p:nvSpPr>
          <p:spPr>
            <a:xfrm>
              <a:off x="0" y="0"/>
              <a:ext cx="967672" cy="943041"/>
            </a:xfrm>
            <a:custGeom>
              <a:avLst/>
              <a:gdLst/>
              <a:ahLst/>
              <a:cxnLst/>
              <a:rect l="l" t="t" r="r" b="b"/>
              <a:pathLst>
                <a:path w="967672" h="943041">
                  <a:moveTo>
                    <a:pt x="0" y="0"/>
                  </a:moveTo>
                  <a:lnTo>
                    <a:pt x="967672" y="0"/>
                  </a:lnTo>
                  <a:lnTo>
                    <a:pt x="967672" y="943041"/>
                  </a:lnTo>
                  <a:lnTo>
                    <a:pt x="0" y="9430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30" name="Group 30">
            <a:extLst>
              <a:ext uri="{FF2B5EF4-FFF2-40B4-BE49-F238E27FC236}">
                <a16:creationId xmlns:a16="http://schemas.microsoft.com/office/drawing/2014/main" id="{C68F5742-C6E7-095A-FBCB-9838422323BB}"/>
              </a:ext>
            </a:extLst>
          </p:cNvPr>
          <p:cNvGrpSpPr/>
          <p:nvPr/>
        </p:nvGrpSpPr>
        <p:grpSpPr>
          <a:xfrm>
            <a:off x="10650141" y="1691649"/>
            <a:ext cx="6131719" cy="1880881"/>
            <a:chOff x="0" y="0"/>
            <a:chExt cx="8175625" cy="2507840"/>
          </a:xfrm>
        </p:grpSpPr>
        <p:sp>
          <p:nvSpPr>
            <p:cNvPr id="31" name="TextBox 31">
              <a:extLst>
                <a:ext uri="{FF2B5EF4-FFF2-40B4-BE49-F238E27FC236}">
                  <a16:creationId xmlns:a16="http://schemas.microsoft.com/office/drawing/2014/main" id="{01BC3269-5BED-0F76-6777-72DBFC30BF79}"/>
                </a:ext>
              </a:extLst>
            </p:cNvPr>
            <p:cNvSpPr txBox="1"/>
            <p:nvPr/>
          </p:nvSpPr>
          <p:spPr>
            <a:xfrm>
              <a:off x="0" y="1481919"/>
              <a:ext cx="8175625" cy="1025921"/>
            </a:xfrm>
            <a:prstGeom prst="rect">
              <a:avLst/>
            </a:prstGeom>
          </p:spPr>
          <p:txBody>
            <a:bodyPr lIns="0" tIns="0" rIns="0" bIns="0" rtlCol="0" anchor="t">
              <a:spAutoFit/>
            </a:bodyPr>
            <a:lstStyle/>
            <a:p>
              <a:pPr algn="l">
                <a:lnSpc>
                  <a:spcPts val="6000"/>
                </a:lnSpc>
              </a:pPr>
              <a:r>
                <a:rPr lang="vi-VN" sz="5000" b="1">
                  <a:solidFill>
                    <a:srgbClr val="FFFFFF"/>
                  </a:solidFill>
                  <a:latin typeface="Roboto Bold"/>
                  <a:ea typeface="Roboto Bold"/>
                  <a:cs typeface="Roboto Bold"/>
                  <a:sym typeface="Roboto Bold"/>
                </a:rPr>
                <a:t>Phần ngôn ngữ</a:t>
              </a:r>
              <a:endParaRPr lang="en-US" sz="5000" b="1">
                <a:solidFill>
                  <a:srgbClr val="FFFFFF"/>
                </a:solidFill>
                <a:latin typeface="Roboto Bold"/>
                <a:ea typeface="Roboto Bold"/>
                <a:cs typeface="Roboto Bold"/>
                <a:sym typeface="Roboto Bold"/>
              </a:endParaRPr>
            </a:p>
          </p:txBody>
        </p:sp>
        <p:sp>
          <p:nvSpPr>
            <p:cNvPr id="32" name="Freeform 32">
              <a:extLst>
                <a:ext uri="{FF2B5EF4-FFF2-40B4-BE49-F238E27FC236}">
                  <a16:creationId xmlns:a16="http://schemas.microsoft.com/office/drawing/2014/main" id="{9C2C07E4-AA88-F37B-A0ED-B84BB5F8F52B}"/>
                </a:ext>
              </a:extLst>
            </p:cNvPr>
            <p:cNvSpPr/>
            <p:nvPr/>
          </p:nvSpPr>
          <p:spPr>
            <a:xfrm>
              <a:off x="0" y="0"/>
              <a:ext cx="1148608" cy="814467"/>
            </a:xfrm>
            <a:custGeom>
              <a:avLst/>
              <a:gdLst/>
              <a:ahLst/>
              <a:cxnLst/>
              <a:rect l="l" t="t" r="r" b="b"/>
              <a:pathLst>
                <a:path w="1148608" h="814467">
                  <a:moveTo>
                    <a:pt x="0" y="0"/>
                  </a:moveTo>
                  <a:lnTo>
                    <a:pt x="1148608" y="0"/>
                  </a:lnTo>
                  <a:lnTo>
                    <a:pt x="1148608" y="814467"/>
                  </a:lnTo>
                  <a:lnTo>
                    <a:pt x="0" y="8144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33" name="TextBox 32">
            <a:extLst>
              <a:ext uri="{FF2B5EF4-FFF2-40B4-BE49-F238E27FC236}">
                <a16:creationId xmlns:a16="http://schemas.microsoft.com/office/drawing/2014/main" id="{C13CC5DD-8688-E066-7BD1-6B868F21D74A}"/>
              </a:ext>
            </a:extLst>
          </p:cNvPr>
          <p:cNvSpPr txBox="1"/>
          <p:nvPr/>
        </p:nvSpPr>
        <p:spPr>
          <a:xfrm>
            <a:off x="5029200" y="360721"/>
            <a:ext cx="8229600" cy="646331"/>
          </a:xfrm>
          <a:prstGeom prst="rect">
            <a:avLst/>
          </a:prstGeom>
          <a:noFill/>
        </p:spPr>
        <p:txBody>
          <a:bodyPr wrap="square" rtlCol="0">
            <a:spAutoFit/>
          </a:bodyPr>
          <a:lstStyle/>
          <a:p>
            <a:pPr algn="ctr"/>
            <a:r>
              <a:rPr lang="vi-VN" sz="3600" b="1"/>
              <a:t>NGUYÊN LÝ </a:t>
            </a:r>
            <a:r>
              <a:rPr lang="vi-VN" sz="3600" b="1">
                <a:solidFill>
                  <a:schemeClr val="bg1"/>
                </a:solidFill>
              </a:rPr>
              <a:t>HOẠT ĐỘNG</a:t>
            </a:r>
            <a:endParaRPr lang="en-US" sz="3600" b="1">
              <a:solidFill>
                <a:schemeClr val="bg1"/>
              </a:solidFill>
            </a:endParaRPr>
          </a:p>
        </p:txBody>
      </p:sp>
    </p:spTree>
    <p:extLst>
      <p:ext uri="{BB962C8B-B14F-4D97-AF65-F5344CB8AC3E}">
        <p14:creationId xmlns:p14="http://schemas.microsoft.com/office/powerpoint/2010/main" val="2214814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568A3-1862-15BF-A83E-4F41C021962C}"/>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7D34139A-DEE5-AD49-5995-D8E873DBC8E9}"/>
              </a:ext>
            </a:extLst>
          </p:cNvPr>
          <p:cNvSpPr/>
          <p:nvPr/>
        </p:nvSpPr>
        <p:spPr>
          <a:xfrm>
            <a:off x="9144000" y="0"/>
            <a:ext cx="9144000" cy="10287000"/>
          </a:xfrm>
          <a:prstGeom prst="rect">
            <a:avLst/>
          </a:prstGeom>
          <a:solidFill>
            <a:srgbClr val="090909"/>
          </a:solidFill>
        </p:spPr>
        <p:txBody>
          <a:bodyPr/>
          <a:lstStyle/>
          <a:p>
            <a:endParaRPr lang="en-US"/>
          </a:p>
        </p:txBody>
      </p:sp>
      <p:sp>
        <p:nvSpPr>
          <p:cNvPr id="3" name="Hộp Văn bản 2">
            <a:extLst>
              <a:ext uri="{FF2B5EF4-FFF2-40B4-BE49-F238E27FC236}">
                <a16:creationId xmlns:a16="http://schemas.microsoft.com/office/drawing/2014/main" id="{F3967BE0-13BE-8F7B-0432-67DE68461BEC}"/>
              </a:ext>
            </a:extLst>
          </p:cNvPr>
          <p:cNvSpPr txBox="1"/>
          <p:nvPr/>
        </p:nvSpPr>
        <p:spPr>
          <a:xfrm>
            <a:off x="1395404" y="4428172"/>
            <a:ext cx="8229600" cy="1477328"/>
          </a:xfrm>
          <a:prstGeom prst="rect">
            <a:avLst/>
          </a:prstGeom>
          <a:noFill/>
        </p:spPr>
        <p:txBody>
          <a:bodyPr wrap="square" rtlCol="0">
            <a:spAutoFit/>
          </a:bodyPr>
          <a:lstStyle/>
          <a:p>
            <a:pPr algn="ctr"/>
            <a:r>
              <a:rPr lang="vi-VN" sz="9000" b="1" dirty="0"/>
              <a:t>DEMO MÔ PH</a:t>
            </a:r>
            <a:endParaRPr lang="en-US" sz="9000" b="1" dirty="0"/>
          </a:p>
        </p:txBody>
      </p:sp>
      <p:sp>
        <p:nvSpPr>
          <p:cNvPr id="4" name="Hộp Văn bản 3">
            <a:extLst>
              <a:ext uri="{FF2B5EF4-FFF2-40B4-BE49-F238E27FC236}">
                <a16:creationId xmlns:a16="http://schemas.microsoft.com/office/drawing/2014/main" id="{629800F3-7CA3-0D66-F7C7-C94797E9707E}"/>
              </a:ext>
            </a:extLst>
          </p:cNvPr>
          <p:cNvSpPr txBox="1"/>
          <p:nvPr/>
        </p:nvSpPr>
        <p:spPr>
          <a:xfrm>
            <a:off x="8544519" y="4481780"/>
            <a:ext cx="8862342" cy="1323439"/>
          </a:xfrm>
          <a:prstGeom prst="rect">
            <a:avLst/>
          </a:prstGeom>
          <a:noFill/>
        </p:spPr>
        <p:txBody>
          <a:bodyPr wrap="square" rtlCol="0">
            <a:spAutoFit/>
          </a:bodyPr>
          <a:lstStyle/>
          <a:p>
            <a:pPr algn="ctr"/>
            <a:r>
              <a:rPr lang="vi-VN" sz="8000" b="1" dirty="0">
                <a:solidFill>
                  <a:schemeClr val="bg1"/>
                </a:solidFill>
              </a:rPr>
              <a:t>ỎNG VÀ CODE</a:t>
            </a:r>
            <a:endParaRPr lang="en-US" sz="8000" b="1" dirty="0">
              <a:solidFill>
                <a:schemeClr val="bg1"/>
              </a:solidFill>
            </a:endParaRPr>
          </a:p>
        </p:txBody>
      </p:sp>
    </p:spTree>
    <p:extLst>
      <p:ext uri="{BB962C8B-B14F-4D97-AF65-F5344CB8AC3E}">
        <p14:creationId xmlns:p14="http://schemas.microsoft.com/office/powerpoint/2010/main" val="29125200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BE40"/>
        </a:solidFill>
        <a:effectLst/>
      </p:bgPr>
    </p:bg>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FDABF0CF-853B-DA53-A3DE-DD7208AB6978}"/>
              </a:ext>
            </a:extLst>
          </p:cNvPr>
          <p:cNvPicPr>
            <a:picLocks noChangeAspect="1"/>
          </p:cNvPicPr>
          <p:nvPr/>
        </p:nvPicPr>
        <p:blipFill>
          <a:blip r:embed="rId2"/>
          <a:stretch>
            <a:fillRect/>
          </a:stretch>
        </p:blipFill>
        <p:spPr>
          <a:xfrm>
            <a:off x="0" y="0"/>
            <a:ext cx="7010400" cy="10287000"/>
          </a:xfrm>
          <a:prstGeom prst="rect">
            <a:avLst/>
          </a:prstGeom>
        </p:spPr>
      </p:pic>
      <p:sp>
        <p:nvSpPr>
          <p:cNvPr id="8" name="Hộp Văn bản 7">
            <a:extLst>
              <a:ext uri="{FF2B5EF4-FFF2-40B4-BE49-F238E27FC236}">
                <a16:creationId xmlns:a16="http://schemas.microsoft.com/office/drawing/2014/main" id="{1DDEB7F7-75C3-F012-DDD6-1E974792EE9A}"/>
              </a:ext>
            </a:extLst>
          </p:cNvPr>
          <p:cNvSpPr txBox="1"/>
          <p:nvPr/>
        </p:nvSpPr>
        <p:spPr>
          <a:xfrm>
            <a:off x="7086600" y="0"/>
            <a:ext cx="11201400" cy="10433625"/>
          </a:xfrm>
          <a:prstGeom prst="rect">
            <a:avLst/>
          </a:prstGeom>
          <a:noFill/>
        </p:spPr>
        <p:txBody>
          <a:bodyPr wrap="square">
            <a:spAutoFit/>
          </a:bodyPr>
          <a:lstStyle/>
          <a:p>
            <a:r>
              <a:rPr lang="vi-VN" sz="2400" b="1" dirty="0"/>
              <a:t>Đoạn </a:t>
            </a:r>
            <a:r>
              <a:rPr lang="vi-VN" sz="2400" b="1" dirty="0" err="1"/>
              <a:t>code</a:t>
            </a:r>
            <a:r>
              <a:rPr lang="vi-VN" sz="2400" b="1" dirty="0"/>
              <a:t> này thực hiện việc phân tích và trực quan hóa </a:t>
            </a:r>
            <a:r>
              <a:rPr lang="vi-VN" sz="2400" b="1" dirty="0" err="1"/>
              <a:t>PageRank</a:t>
            </a:r>
            <a:r>
              <a:rPr lang="vi-VN" sz="2400" b="1" dirty="0"/>
              <a:t> trên một đồ thị có hướng với các điểm chính sau:</a:t>
            </a:r>
          </a:p>
          <a:p>
            <a:pPr>
              <a:buFont typeface="+mj-lt"/>
              <a:buAutoNum type="arabicPeriod"/>
            </a:pPr>
            <a:r>
              <a:rPr lang="vi-VN" sz="2400" b="1" dirty="0"/>
              <a:t>Xây dựng đồ thị:</a:t>
            </a:r>
          </a:p>
          <a:p>
            <a:endParaRPr lang="vi-VN" sz="2400" dirty="0"/>
          </a:p>
          <a:p>
            <a:pPr>
              <a:buFont typeface="Arial" panose="020B0604020202020204" pitchFamily="34" charset="0"/>
              <a:buChar char="•"/>
            </a:pPr>
            <a:r>
              <a:rPr lang="vi-VN" sz="2400" dirty="0"/>
              <a:t>Sử dụng </a:t>
            </a:r>
            <a:r>
              <a:rPr lang="vi-VN" sz="2400" dirty="0" err="1"/>
              <a:t>NetworkX</a:t>
            </a:r>
            <a:r>
              <a:rPr lang="vi-VN" sz="2400" dirty="0"/>
              <a:t> (</a:t>
            </a:r>
            <a:r>
              <a:rPr lang="vi-VN" sz="2400" dirty="0" err="1"/>
              <a:t>nx.DiGraph</a:t>
            </a:r>
            <a:r>
              <a:rPr lang="vi-VN" sz="2400" dirty="0"/>
              <a:t>()) để tạo đồ thị có hướng</a:t>
            </a:r>
          </a:p>
          <a:p>
            <a:endParaRPr lang="vi-VN" sz="2400" dirty="0"/>
          </a:p>
          <a:p>
            <a:pPr>
              <a:buFont typeface="Arial" panose="020B0604020202020204" pitchFamily="34" charset="0"/>
              <a:buChar char="•"/>
            </a:pPr>
            <a:r>
              <a:rPr lang="vi-VN" sz="2400" dirty="0"/>
              <a:t>Định nghĩa các cạnh (</a:t>
            </a:r>
            <a:r>
              <a:rPr lang="vi-VN" sz="2400" dirty="0" err="1"/>
              <a:t>edges</a:t>
            </a:r>
            <a:r>
              <a:rPr lang="vi-VN" sz="2400" dirty="0"/>
              <a:t>) với các nút như 'A1', 'B2', 'D4',...</a:t>
            </a:r>
          </a:p>
          <a:p>
            <a:endParaRPr lang="vi-VN" sz="2400" dirty="0"/>
          </a:p>
          <a:p>
            <a:pPr>
              <a:buFont typeface="Arial" panose="020B0604020202020204" pitchFamily="34" charset="0"/>
              <a:buChar char="•"/>
            </a:pPr>
            <a:r>
              <a:rPr lang="vi-VN" sz="2400" dirty="0"/>
              <a:t>Mỗi cạnh thể hiện mối liên kết một chiều giữa các nút</a:t>
            </a:r>
          </a:p>
          <a:p>
            <a:endParaRPr lang="vi-VN" sz="2400" b="1" dirty="0"/>
          </a:p>
          <a:p>
            <a:pPr>
              <a:buFont typeface="+mj-lt"/>
              <a:buAutoNum type="arabicPeriod" startAt="2"/>
            </a:pPr>
            <a:r>
              <a:rPr lang="vi-VN" sz="2400" b="1" dirty="0"/>
              <a:t>Tính toán </a:t>
            </a:r>
            <a:r>
              <a:rPr lang="vi-VN" sz="2400" b="1" dirty="0" err="1"/>
              <a:t>PageRank</a:t>
            </a:r>
            <a:r>
              <a:rPr lang="vi-VN" sz="2400" b="1" dirty="0"/>
              <a:t>:</a:t>
            </a:r>
          </a:p>
          <a:p>
            <a:endParaRPr lang="vi-VN" sz="2400" b="1" dirty="0"/>
          </a:p>
          <a:p>
            <a:pPr>
              <a:buFont typeface="Arial" panose="020B0604020202020204" pitchFamily="34" charset="0"/>
              <a:buChar char="•"/>
            </a:pPr>
            <a:r>
              <a:rPr lang="vi-VN" sz="2400" b="1" dirty="0"/>
              <a:t>Sử dụng </a:t>
            </a:r>
            <a:r>
              <a:rPr lang="vi-VN" sz="2400" b="1" dirty="0" err="1"/>
              <a:t>nx.pagerank</a:t>
            </a:r>
            <a:r>
              <a:rPr lang="vi-VN" sz="2400" b="1" dirty="0"/>
              <a:t>() để tính toán giá trị </a:t>
            </a:r>
            <a:r>
              <a:rPr lang="vi-VN" sz="2400" b="1" dirty="0" err="1"/>
              <a:t>PageRank</a:t>
            </a:r>
            <a:r>
              <a:rPr lang="vi-VN" sz="2400" b="1" dirty="0"/>
              <a:t> cho mỗi nút</a:t>
            </a:r>
          </a:p>
          <a:p>
            <a:pPr>
              <a:buFont typeface="Arial" panose="020B0604020202020204" pitchFamily="34" charset="0"/>
              <a:buChar char="•"/>
            </a:pPr>
            <a:r>
              <a:rPr lang="vi-VN" sz="2400" b="1" dirty="0"/>
              <a:t>Giá trị </a:t>
            </a:r>
            <a:r>
              <a:rPr lang="vi-VN" sz="2400" b="1" dirty="0" err="1"/>
              <a:t>PageRank</a:t>
            </a:r>
            <a:r>
              <a:rPr lang="vi-VN" sz="2400" b="1" dirty="0"/>
              <a:t> phản ánh tầm quan trọng của nút trong mạng</a:t>
            </a:r>
          </a:p>
          <a:p>
            <a:pPr>
              <a:buFont typeface="Arial" panose="020B0604020202020204" pitchFamily="34" charset="0"/>
              <a:buChar char="•"/>
            </a:pPr>
            <a:r>
              <a:rPr lang="vi-VN" sz="2400" b="1" dirty="0"/>
              <a:t>Nút nhận nhiều liên kết từ các nút có </a:t>
            </a:r>
            <a:r>
              <a:rPr lang="vi-VN" sz="2400" b="1" dirty="0" err="1"/>
              <a:t>PageRank</a:t>
            </a:r>
            <a:r>
              <a:rPr lang="vi-VN" sz="2400" b="1" dirty="0"/>
              <a:t> cao sẽ có giá trị cao hơn</a:t>
            </a:r>
          </a:p>
          <a:p>
            <a:endParaRPr lang="vi-VN" sz="2400" b="1" dirty="0"/>
          </a:p>
          <a:p>
            <a:pPr>
              <a:buFont typeface="+mj-lt"/>
              <a:buAutoNum type="arabicPeriod" startAt="3"/>
            </a:pPr>
            <a:r>
              <a:rPr lang="vi-VN" sz="2400" b="1" dirty="0"/>
              <a:t>Trực quan hóa:</a:t>
            </a:r>
          </a:p>
          <a:p>
            <a:pPr>
              <a:buFont typeface="Arial" panose="020B0604020202020204" pitchFamily="34" charset="0"/>
              <a:buChar char="•"/>
            </a:pPr>
            <a:r>
              <a:rPr lang="vi-VN" sz="2400" dirty="0"/>
              <a:t>Dùng </a:t>
            </a:r>
            <a:r>
              <a:rPr lang="vi-VN" sz="2400" dirty="0" err="1"/>
              <a:t>nx.spring_layout</a:t>
            </a:r>
            <a:r>
              <a:rPr lang="vi-VN" sz="2400" dirty="0"/>
              <a:t>() để sắp xếp các nút trên đồ thị</a:t>
            </a:r>
          </a:p>
          <a:p>
            <a:pPr>
              <a:buFont typeface="Arial" panose="020B0604020202020204" pitchFamily="34" charset="0"/>
              <a:buChar char="•"/>
            </a:pPr>
            <a:endParaRPr lang="vi-VN" sz="2400" dirty="0"/>
          </a:p>
          <a:p>
            <a:pPr>
              <a:buFont typeface="Arial" panose="020B0604020202020204" pitchFamily="34" charset="0"/>
              <a:buChar char="•"/>
            </a:pPr>
            <a:r>
              <a:rPr lang="vi-VN" sz="2400" dirty="0"/>
              <a:t>Lưu tọa độ các nút trong x_2d và y_2d</a:t>
            </a:r>
          </a:p>
          <a:p>
            <a:endParaRPr lang="vi-VN" sz="2400" dirty="0"/>
          </a:p>
          <a:p>
            <a:pPr>
              <a:buFont typeface="Arial" panose="020B0604020202020204" pitchFamily="34" charset="0"/>
              <a:buChar char="•"/>
            </a:pPr>
            <a:r>
              <a:rPr lang="vi-VN" sz="2400" dirty="0"/>
              <a:t>Sử dụng </a:t>
            </a:r>
            <a:r>
              <a:rPr lang="vi-VN" sz="2400" dirty="0" err="1"/>
              <a:t>go.Scatter</a:t>
            </a:r>
            <a:r>
              <a:rPr lang="vi-VN" sz="2400" dirty="0"/>
              <a:t> từ thư viện </a:t>
            </a:r>
            <a:r>
              <a:rPr lang="vi-VN" sz="2400" dirty="0" err="1"/>
              <a:t>Plotly</a:t>
            </a:r>
            <a:r>
              <a:rPr lang="vi-VN" sz="2400" dirty="0"/>
              <a:t> để vẽ đồ thị</a:t>
            </a:r>
          </a:p>
          <a:p>
            <a:pPr>
              <a:buFont typeface="Arial" panose="020B0604020202020204" pitchFamily="34" charset="0"/>
              <a:buChar char="•"/>
            </a:pPr>
            <a:endParaRPr lang="vi-VN" sz="2400" dirty="0"/>
          </a:p>
          <a:p>
            <a:pPr>
              <a:buFont typeface="Arial" panose="020B0604020202020204" pitchFamily="34" charset="0"/>
              <a:buChar char="•"/>
            </a:pPr>
            <a:r>
              <a:rPr lang="vi-VN" sz="2400" dirty="0"/>
              <a:t>Các cạnh được biểu diễn bằng màu sắc và đường thẳng với độ dày 0.5</a:t>
            </a:r>
          </a:p>
          <a:p>
            <a:r>
              <a:rPr lang="vi-VN" sz="2400" dirty="0"/>
              <a:t>và sử dụng màu “YLGNBU” (YELLOW – GREEN – BLUE) để phân biệt các màu sắc khác nhau</a:t>
            </a:r>
          </a:p>
          <a:p>
            <a:endParaRPr lang="vi-VN" sz="2400" b="1" dirty="0"/>
          </a:p>
          <a:p>
            <a:r>
              <a:rPr lang="vi-VN" sz="2400" b="1" dirty="0"/>
              <a:t>4 . Phần tiêu đề “ MÔ PHỎNG THUẬT TOÁN PAGERANK”</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BE40"/>
        </a:solidFill>
        <a:effectLst/>
      </p:bgPr>
    </p:bg>
    <p:spTree>
      <p:nvGrpSpPr>
        <p:cNvPr id="1" name="">
          <a:extLst>
            <a:ext uri="{FF2B5EF4-FFF2-40B4-BE49-F238E27FC236}">
              <a16:creationId xmlns:a16="http://schemas.microsoft.com/office/drawing/2014/main" id="{D5C4DD87-C66F-19CF-3472-F2274BD1776E}"/>
            </a:ext>
          </a:extLst>
        </p:cNvPr>
        <p:cNvGrpSpPr/>
        <p:nvPr/>
      </p:nvGrpSpPr>
      <p:grpSpPr>
        <a:xfrm>
          <a:off x="0" y="0"/>
          <a:ext cx="0" cy="0"/>
          <a:chOff x="0" y="0"/>
          <a:chExt cx="0" cy="0"/>
        </a:xfrm>
      </p:grpSpPr>
      <p:pic>
        <p:nvPicPr>
          <p:cNvPr id="3" name="Hình ảnh 2">
            <a:extLst>
              <a:ext uri="{FF2B5EF4-FFF2-40B4-BE49-F238E27FC236}">
                <a16:creationId xmlns:a16="http://schemas.microsoft.com/office/drawing/2014/main" id="{14DCB55A-9C92-4B18-352C-CF798922F7F5}"/>
              </a:ext>
            </a:extLst>
          </p:cNvPr>
          <p:cNvPicPr>
            <a:picLocks noChangeAspect="1"/>
          </p:cNvPicPr>
          <p:nvPr/>
        </p:nvPicPr>
        <p:blipFill>
          <a:blip r:embed="rId2"/>
          <a:stretch>
            <a:fillRect/>
          </a:stretch>
        </p:blipFill>
        <p:spPr>
          <a:xfrm>
            <a:off x="0" y="-19050"/>
            <a:ext cx="8763000" cy="10306050"/>
          </a:xfrm>
          <a:prstGeom prst="rect">
            <a:avLst/>
          </a:prstGeom>
        </p:spPr>
      </p:pic>
      <p:sp>
        <p:nvSpPr>
          <p:cNvPr id="23" name="Rectangle 4">
            <a:extLst>
              <a:ext uri="{FF2B5EF4-FFF2-40B4-BE49-F238E27FC236}">
                <a16:creationId xmlns:a16="http://schemas.microsoft.com/office/drawing/2014/main" id="{FEDCF93E-E940-72A5-76F3-CD1F78326E53}"/>
              </a:ext>
            </a:extLst>
          </p:cNvPr>
          <p:cNvSpPr>
            <a:spLocks noChangeArrowheads="1"/>
          </p:cNvSpPr>
          <p:nvPr/>
        </p:nvSpPr>
        <p:spPr bwMode="auto">
          <a:xfrm>
            <a:off x="8763000" y="-257979"/>
            <a:ext cx="9372600" cy="10802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en-US" sz="2400" b="0" i="0" u="none" strike="noStrike" cap="none" normalizeH="0" baseline="0" dirty="0">
                <a:ln>
                  <a:noFill/>
                </a:ln>
                <a:solidFill>
                  <a:schemeClr val="tx1"/>
                </a:solidFill>
                <a:effectLst/>
                <a:latin typeface="Arial" panose="020B0604020202020204" pitchFamily="34" charset="0"/>
              </a:rPr>
              <a:t>Phần tiếp theo sẽ </a:t>
            </a:r>
            <a:r>
              <a:rPr kumimoji="0" lang="vi-VN" altLang="en-US" sz="2400" b="0" i="0" u="none" strike="noStrike" cap="none" normalizeH="0" baseline="0" dirty="0" err="1">
                <a:ln>
                  <a:noFill/>
                </a:ln>
                <a:solidFill>
                  <a:schemeClr val="tx1"/>
                </a:solidFill>
                <a:effectLst/>
                <a:latin typeface="Arial" panose="020B0604020202020204" pitchFamily="34" charset="0"/>
              </a:rPr>
              <a:t>sẽ</a:t>
            </a:r>
            <a:r>
              <a:rPr kumimoji="0" lang="vi-VN" altLang="en-US" sz="2400" b="0" i="0" u="none" strike="noStrike" cap="none" normalizeH="0" baseline="0" dirty="0">
                <a:ln>
                  <a:noFill/>
                </a:ln>
                <a:solidFill>
                  <a:schemeClr val="tx1"/>
                </a:solidFill>
                <a:effectLst/>
                <a:latin typeface="Arial" panose="020B0604020202020204" pitchFamily="34" charset="0"/>
              </a:rPr>
              <a:t> tập trung vào việc trực quan hóa và phân tích cấu trúc mạng lưới sử dụng thuật toán </a:t>
            </a:r>
            <a:r>
              <a:rPr kumimoji="0" lang="vi-VN" altLang="en-US" sz="2400" b="0" i="0" u="none" strike="noStrike" cap="none" normalizeH="0" baseline="0" dirty="0" err="1">
                <a:ln>
                  <a:noFill/>
                </a:ln>
                <a:solidFill>
                  <a:schemeClr val="tx1"/>
                </a:solidFill>
                <a:effectLst/>
                <a:latin typeface="Arial" panose="020B0604020202020204" pitchFamily="34" charset="0"/>
              </a:rPr>
              <a:t>PageRank</a:t>
            </a:r>
            <a:endParaRPr kumimoji="0" lang="vi-VN"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vi-VN" altLang="en-US" sz="2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vi-VN" altLang="en-US" sz="2400" dirty="0">
                <a:latin typeface="Arial" panose="020B0604020202020204" pitchFamily="34" charset="0"/>
              </a:rPr>
              <a:t>1.</a:t>
            </a:r>
            <a:r>
              <a:rPr lang="vi-VN" altLang="en-US" sz="2400" b="1" dirty="0">
                <a:latin typeface="Arial" panose="020B0604020202020204" pitchFamily="34" charset="0"/>
              </a:rPr>
              <a:t>Fig</a:t>
            </a:r>
            <a:r>
              <a:rPr lang="vi-VN" altLang="en-US" sz="2400" dirty="0">
                <a:latin typeface="Arial" panose="020B0604020202020204" pitchFamily="34" charset="0"/>
              </a:rPr>
              <a:t> (</a:t>
            </a:r>
            <a:r>
              <a:rPr lang="vi-VN" sz="2400" b="1" dirty="0" err="1"/>
              <a:t>figure</a:t>
            </a:r>
            <a:r>
              <a:rPr lang="vi-VN" sz="2400" b="1" dirty="0"/>
              <a:t>) để tạo trực hóa quan hóa đồ thị </a:t>
            </a:r>
            <a:endParaRPr lang="vi-VN" altLang="en-US" sz="2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vi-VN" altLang="en-US" sz="2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en-US" sz="2400" b="0" i="0" u="none" strike="noStrike" cap="none" normalizeH="0" baseline="0" dirty="0">
                <a:ln>
                  <a:noFill/>
                </a:ln>
                <a:solidFill>
                  <a:schemeClr val="tx1"/>
                </a:solidFill>
                <a:effectLst/>
                <a:latin typeface="Arial" panose="020B0604020202020204" pitchFamily="34" charset="0"/>
              </a:rPr>
              <a:t>Đầu tiên là phần thêm các thành phần vào biểu đồ thông quan </a:t>
            </a:r>
            <a:r>
              <a:rPr kumimoji="0" lang="vi-VN" altLang="en-US" sz="2400" b="0" i="0" u="none" strike="noStrike" cap="none" normalizeH="0" baseline="0" dirty="0" err="1">
                <a:ln>
                  <a:noFill/>
                </a:ln>
                <a:solidFill>
                  <a:schemeClr val="tx1"/>
                </a:solidFill>
                <a:effectLst/>
                <a:latin typeface="Arial" panose="020B0604020202020204" pitchFamily="34" charset="0"/>
              </a:rPr>
              <a:t>fig.add_trace</a:t>
            </a:r>
            <a:r>
              <a:rPr kumimoji="0" lang="vi-VN" altLang="en-US" sz="2400" b="0" i="0" u="none" strike="noStrike" cap="none" normalizeH="0" baseline="0" dirty="0">
                <a:ln>
                  <a:noFill/>
                </a:ln>
                <a:solidFill>
                  <a:schemeClr val="tx1"/>
                </a:solidFill>
                <a:effectLst/>
                <a:latin typeface="Arial" panose="020B0604020202020204" pitchFamily="34" charset="0"/>
              </a:rPr>
              <a:t>() bao gồm edge_trade_2d để thực hiện các đường nối giữa các nút và node_trade_2d  để hiển thị các nút trong đồ thị và sau đó sẽ cập nhật với </a:t>
            </a:r>
            <a:r>
              <a:rPr kumimoji="0" lang="vi-VN" altLang="en-US" sz="2400" b="0" i="0" u="none" strike="noStrike" cap="none" normalizeH="0" baseline="0" dirty="0" err="1">
                <a:ln>
                  <a:noFill/>
                </a:ln>
                <a:solidFill>
                  <a:schemeClr val="tx1"/>
                </a:solidFill>
                <a:effectLst/>
                <a:latin typeface="Arial" panose="020B0604020202020204" pitchFamily="34" charset="0"/>
              </a:rPr>
              <a:t>fig_update_layout</a:t>
            </a:r>
            <a:r>
              <a:rPr kumimoji="0" lang="vi-VN" altLang="en-US" sz="2400" b="0" i="0" u="none" strike="noStrike" cap="none" normalizeH="0" baseline="0" dirty="0">
                <a:ln>
                  <a:noFill/>
                </a:ln>
                <a:solidFill>
                  <a:schemeClr val="tx1"/>
                </a:solidFill>
                <a:effectLst/>
                <a:latin typeface="Arial" panose="020B0604020202020204" pitchFamily="34" charset="0"/>
              </a:rPr>
              <a:t>() để đặt tiêu đề “Trực quan </a:t>
            </a:r>
            <a:r>
              <a:rPr kumimoji="0" lang="vi-VN" altLang="en-US" sz="2400" b="0" i="0" u="none" strike="noStrike" cap="none" normalizeH="0" baseline="0" dirty="0" err="1">
                <a:ln>
                  <a:noFill/>
                </a:ln>
                <a:solidFill>
                  <a:schemeClr val="tx1"/>
                </a:solidFill>
                <a:effectLst/>
                <a:latin typeface="Arial" panose="020B0604020202020204" pitchFamily="34" charset="0"/>
              </a:rPr>
              <a:t>hoá</a:t>
            </a:r>
            <a:r>
              <a:rPr kumimoji="0" lang="vi-VN" altLang="en-US" sz="2400" b="0" i="0" u="none" strike="noStrike" cap="none" normalizeH="0" baseline="0" dirty="0">
                <a:ln>
                  <a:noFill/>
                </a:ln>
                <a:solidFill>
                  <a:schemeClr val="tx1"/>
                </a:solidFill>
                <a:effectLst/>
                <a:latin typeface="Arial" panose="020B0604020202020204" pitchFamily="34" charset="0"/>
              </a:rPr>
              <a:t> </a:t>
            </a:r>
            <a:r>
              <a:rPr kumimoji="0" lang="vi-VN" altLang="en-US" sz="2400" b="0" i="0" u="none" strike="noStrike" cap="none" normalizeH="0" baseline="0" dirty="0" err="1">
                <a:ln>
                  <a:noFill/>
                </a:ln>
                <a:solidFill>
                  <a:schemeClr val="tx1"/>
                </a:solidFill>
                <a:effectLst/>
                <a:latin typeface="Arial" panose="020B0604020202020204" pitchFamily="34" charset="0"/>
              </a:rPr>
              <a:t>Pagerank</a:t>
            </a:r>
            <a:r>
              <a:rPr kumimoji="0" lang="vi-VN" altLang="en-US" sz="2400" b="0" i="0" u="none" strike="noStrike" cap="none" normalizeH="0" baseline="0" dirty="0">
                <a:ln>
                  <a:noFill/>
                </a:ln>
                <a:solidFill>
                  <a:schemeClr val="tx1"/>
                </a:solidFill>
                <a:effectLst/>
                <a:latin typeface="Arial" panose="020B0604020202020204" pitchFamily="34" charset="0"/>
              </a:rPr>
              <a:t> và ẩn phần chú thích đi bằng cách đặt </a:t>
            </a:r>
            <a:r>
              <a:rPr kumimoji="0" lang="vi-VN" altLang="en-US" sz="2400" b="0" i="0" u="none" strike="noStrike" cap="none" normalizeH="0" baseline="0" dirty="0" err="1">
                <a:ln>
                  <a:noFill/>
                </a:ln>
                <a:solidFill>
                  <a:schemeClr val="tx1"/>
                </a:solidFill>
                <a:effectLst/>
                <a:latin typeface="Arial" panose="020B0604020202020204" pitchFamily="34" charset="0"/>
              </a:rPr>
              <a:t>showlegend</a:t>
            </a:r>
            <a:r>
              <a:rPr kumimoji="0" lang="vi-VN" altLang="en-US" sz="2400" b="0" i="0" u="none" strike="noStrike" cap="none" normalizeH="0" baseline="0" dirty="0">
                <a:ln>
                  <a:noFill/>
                </a:ln>
                <a:solidFill>
                  <a:schemeClr val="tx1"/>
                </a:solidFill>
                <a:effectLst/>
                <a:latin typeface="Arial" panose="020B0604020202020204" pitchFamily="34" charset="0"/>
              </a:rPr>
              <a:t>=</a:t>
            </a:r>
            <a:r>
              <a:rPr kumimoji="0" lang="vi-VN" altLang="en-US" sz="2400" b="0" i="0" u="none" strike="noStrike" cap="none" normalizeH="0" baseline="0" dirty="0" err="1">
                <a:ln>
                  <a:noFill/>
                </a:ln>
                <a:solidFill>
                  <a:schemeClr val="tx1"/>
                </a:solidFill>
                <a:effectLst/>
                <a:latin typeface="Arial" panose="020B0604020202020204" pitchFamily="34" charset="0"/>
              </a:rPr>
              <a:t>False</a:t>
            </a:r>
            <a:endParaRPr kumimoji="0" lang="vi-VN"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vi-VN" altLang="en-US" sz="2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en-US" sz="2400" b="1" i="0" u="none" strike="noStrike" cap="none" normalizeH="0" baseline="0" dirty="0">
                <a:ln>
                  <a:noFill/>
                </a:ln>
                <a:solidFill>
                  <a:schemeClr val="tx1"/>
                </a:solidFill>
                <a:effectLst/>
                <a:latin typeface="Arial" panose="020B0604020202020204" pitchFamily="34" charset="0"/>
              </a:rPr>
              <a:t>2.Numpy (</a:t>
            </a:r>
            <a:r>
              <a:rPr kumimoji="0" lang="vi-VN" altLang="en-US" sz="2400" b="1" i="0" u="none" strike="noStrike" cap="none" normalizeH="0" baseline="0" dirty="0" err="1">
                <a:ln>
                  <a:noFill/>
                </a:ln>
                <a:solidFill>
                  <a:schemeClr val="tx1"/>
                </a:solidFill>
                <a:effectLst/>
                <a:latin typeface="Arial" panose="020B0604020202020204" pitchFamily="34" charset="0"/>
              </a:rPr>
              <a:t>Numerical</a:t>
            </a:r>
            <a:r>
              <a:rPr kumimoji="0" lang="vi-VN" altLang="en-US" sz="2400" b="1" i="0" u="none" strike="noStrike" cap="none" normalizeH="0" baseline="0" dirty="0">
                <a:ln>
                  <a:noFill/>
                </a:ln>
                <a:solidFill>
                  <a:schemeClr val="tx1"/>
                </a:solidFill>
                <a:effectLst/>
                <a:latin typeface="Arial" panose="020B0604020202020204" pitchFamily="34" charset="0"/>
              </a:rPr>
              <a:t> </a:t>
            </a:r>
            <a:r>
              <a:rPr kumimoji="0" lang="vi-VN" altLang="en-US" sz="2400" b="1" i="0" u="none" strike="noStrike" cap="none" normalizeH="0" baseline="0" dirty="0" err="1">
                <a:ln>
                  <a:noFill/>
                </a:ln>
                <a:solidFill>
                  <a:schemeClr val="tx1"/>
                </a:solidFill>
                <a:effectLst/>
                <a:latin typeface="Arial" panose="020B0604020202020204" pitchFamily="34" charset="0"/>
              </a:rPr>
              <a:t>Python</a:t>
            </a:r>
            <a:r>
              <a:rPr kumimoji="0" lang="vi-VN" altLang="en-US" sz="2400" b="1" i="0" u="none" strike="noStrike" cap="none" normalizeH="0" baseline="0" dirty="0">
                <a:ln>
                  <a:noFill/>
                </a:ln>
                <a:solidFill>
                  <a:schemeClr val="tx1"/>
                </a:solidFill>
                <a:effectLst/>
                <a:latin typeface="Arial" panose="020B0604020202020204" pitchFamily="34" charset="0"/>
              </a:rPr>
              <a:t>) sử dụng tính toán mô phỏng </a:t>
            </a:r>
            <a:r>
              <a:rPr kumimoji="0" lang="vi-VN" altLang="en-US" sz="2400" b="1" i="0" u="none" strike="noStrike" cap="none" normalizeH="0" baseline="0" dirty="0" err="1">
                <a:ln>
                  <a:noFill/>
                </a:ln>
                <a:solidFill>
                  <a:schemeClr val="tx1"/>
                </a:solidFill>
                <a:effectLst/>
                <a:latin typeface="Arial" panose="020B0604020202020204" pitchFamily="34" charset="0"/>
              </a:rPr>
              <a:t>Pagerank</a:t>
            </a:r>
            <a:endParaRPr kumimoji="0" lang="vi-VN"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vi-VN" altLang="en-US" sz="24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vi-VN" sz="2400" dirty="0"/>
              <a:t>Tiếp theo của </a:t>
            </a:r>
            <a:r>
              <a:rPr lang="vi-VN" sz="2400" dirty="0" err="1"/>
              <a:t>code</a:t>
            </a:r>
            <a:r>
              <a:rPr lang="vi-VN" sz="2400" dirty="0"/>
              <a:t> tạo và hiển thị ma trận liên kết bằng cách sử dụng </a:t>
            </a:r>
            <a:r>
              <a:rPr lang="vi-VN" sz="2400" dirty="0" err="1"/>
              <a:t>nx.to_numpy_array</a:t>
            </a:r>
            <a:r>
              <a:rPr lang="vi-VN" sz="2400" dirty="0"/>
              <a:t>()  ma trận này thể hiện mối quan hệ giữa các nút trong đồ thị, với các giá trị là số nguyên (</a:t>
            </a:r>
            <a:r>
              <a:rPr lang="vi-VN" sz="2400" dirty="0" err="1"/>
              <a:t>dtype</a:t>
            </a:r>
            <a:r>
              <a:rPr lang="vi-VN" sz="2400" dirty="0"/>
              <a:t>=</a:t>
            </a:r>
            <a:r>
              <a:rPr lang="vi-VN" sz="2400" dirty="0" err="1"/>
              <a:t>int</a:t>
            </a:r>
            <a:r>
              <a:rPr lang="vi-VN" sz="2400" dirty="0"/>
              <a:t>) Ma trận được in ra màn hình để người dùng có thể xem cấu trúc liên kết giữa các nút.</a:t>
            </a:r>
          </a:p>
          <a:p>
            <a:pPr marL="0" marR="0" lvl="0" indent="0" algn="l" defTabSz="914400" rtl="0" eaLnBrk="0" fontAlgn="base" latinLnBrk="0" hangingPunct="0">
              <a:lnSpc>
                <a:spcPct val="100000"/>
              </a:lnSpc>
              <a:spcBef>
                <a:spcPct val="0"/>
              </a:spcBef>
              <a:spcAft>
                <a:spcPct val="0"/>
              </a:spcAft>
              <a:buClrTx/>
              <a:buSzTx/>
              <a:buFontTx/>
              <a:buNone/>
              <a:tabLst/>
            </a:pPr>
            <a:endParaRPr lang="vi-VN" sz="2400" dirty="0"/>
          </a:p>
          <a:p>
            <a:pPr marL="0" marR="0" lvl="0" indent="0" algn="l" defTabSz="914400" rtl="0" eaLnBrk="0" fontAlgn="base" latinLnBrk="0" hangingPunct="0">
              <a:lnSpc>
                <a:spcPct val="100000"/>
              </a:lnSpc>
              <a:spcBef>
                <a:spcPct val="0"/>
              </a:spcBef>
              <a:spcAft>
                <a:spcPct val="0"/>
              </a:spcAft>
              <a:buClrTx/>
              <a:buSzTx/>
              <a:buFontTx/>
              <a:buNone/>
              <a:tabLst/>
            </a:pPr>
            <a:r>
              <a:rPr lang="vi-VN" sz="2400" dirty="0" err="1"/>
              <a:t>Code</a:t>
            </a:r>
            <a:r>
              <a:rPr lang="vi-VN" sz="2400" dirty="0"/>
              <a:t> sau đó sẽ phân biệt được các liên kết bằng các duyệt qua các từng cạnh nó phân biệt được liên kết tự trỏ (khi nút tự liên kết với chính nó ví dụ D4 -&gt; D4) và liên kết thôn </a:t>
            </a:r>
            <a:r>
              <a:rPr lang="vi-VN" sz="2400" dirty="0" err="1"/>
              <a:t>thuờng</a:t>
            </a:r>
            <a:r>
              <a:rPr lang="vi-VN" sz="2400" dirty="0"/>
              <a:t> (giữ hai nút khác nhau) mỗi liên kết </a:t>
            </a:r>
            <a:r>
              <a:rPr lang="vi-VN" sz="2400" dirty="0" err="1"/>
              <a:t>code</a:t>
            </a:r>
            <a:r>
              <a:rPr lang="vi-VN" sz="2400" dirty="0"/>
              <a:t> sẽ in ra thông tin chi tiết bao gồm số lượng nút tham gia và mô tả liên kết đó </a:t>
            </a:r>
          </a:p>
          <a:p>
            <a:pPr marL="0" marR="0" lvl="0" indent="0" algn="l" defTabSz="914400" rtl="0" eaLnBrk="0" fontAlgn="base" latinLnBrk="0" hangingPunct="0">
              <a:lnSpc>
                <a:spcPct val="100000"/>
              </a:lnSpc>
              <a:spcBef>
                <a:spcPct val="0"/>
              </a:spcBef>
              <a:spcAft>
                <a:spcPct val="0"/>
              </a:spcAft>
              <a:buClrTx/>
              <a:buSzTx/>
              <a:buFontTx/>
              <a:buNone/>
              <a:tabLst/>
            </a:pPr>
            <a:endParaRPr lang="vi-VN" sz="2400" b="1" dirty="0"/>
          </a:p>
          <a:p>
            <a:pPr marL="0" marR="0" lvl="0" indent="0" algn="l" defTabSz="914400" rtl="0" eaLnBrk="0" fontAlgn="base" latinLnBrk="0" hangingPunct="0">
              <a:lnSpc>
                <a:spcPct val="100000"/>
              </a:lnSpc>
              <a:spcBef>
                <a:spcPct val="0"/>
              </a:spcBef>
              <a:spcAft>
                <a:spcPct val="0"/>
              </a:spcAft>
              <a:buClrTx/>
              <a:buSzTx/>
              <a:buFontTx/>
              <a:buNone/>
              <a:tabLst/>
            </a:pPr>
            <a:r>
              <a:rPr lang="vi-VN" sz="2400" b="1" dirty="0"/>
              <a:t>3. Phần </a:t>
            </a:r>
            <a:r>
              <a:rPr lang="vi-VN" sz="2400" b="1" dirty="0" err="1"/>
              <a:t>code</a:t>
            </a:r>
            <a:r>
              <a:rPr lang="vi-VN" sz="2400" b="1" dirty="0"/>
              <a:t> đưa ra tài liệu nguồn kham khảo </a:t>
            </a:r>
          </a:p>
        </p:txBody>
      </p:sp>
    </p:spTree>
    <p:extLst>
      <p:ext uri="{BB962C8B-B14F-4D97-AF65-F5344CB8AC3E}">
        <p14:creationId xmlns:p14="http://schemas.microsoft.com/office/powerpoint/2010/main" val="1981418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4" name="TextBox 4"/>
          <p:cNvSpPr txBox="1"/>
          <p:nvPr/>
        </p:nvSpPr>
        <p:spPr>
          <a:xfrm>
            <a:off x="9144000" y="2313491"/>
            <a:ext cx="7880917" cy="948978"/>
          </a:xfrm>
          <a:prstGeom prst="rect">
            <a:avLst/>
          </a:prstGeom>
        </p:spPr>
        <p:txBody>
          <a:bodyPr lIns="0" tIns="0" rIns="0" bIns="0" rtlCol="0" anchor="t">
            <a:spAutoFit/>
          </a:bodyPr>
          <a:lstStyle/>
          <a:p>
            <a:pPr algn="l">
              <a:lnSpc>
                <a:spcPts val="7440"/>
              </a:lnSpc>
            </a:pPr>
            <a:endParaRPr lang="en-US" sz="6200" b="1" dirty="0">
              <a:solidFill>
                <a:srgbClr val="FFFFFF"/>
              </a:solidFill>
              <a:latin typeface="Roboto Bold"/>
              <a:ea typeface="Roboto Bold"/>
              <a:cs typeface="Roboto Bold"/>
              <a:sym typeface="Roboto Bold"/>
            </a:endParaRPr>
          </a:p>
        </p:txBody>
      </p:sp>
      <p:sp>
        <p:nvSpPr>
          <p:cNvPr id="7" name="Hộp Văn bản 6">
            <a:extLst>
              <a:ext uri="{FF2B5EF4-FFF2-40B4-BE49-F238E27FC236}">
                <a16:creationId xmlns:a16="http://schemas.microsoft.com/office/drawing/2014/main" id="{8F4BDED6-3E01-7419-EFCD-E1947F43BBB7}"/>
              </a:ext>
            </a:extLst>
          </p:cNvPr>
          <p:cNvSpPr txBox="1"/>
          <p:nvPr/>
        </p:nvSpPr>
        <p:spPr>
          <a:xfrm>
            <a:off x="5753100" y="114300"/>
            <a:ext cx="6781800" cy="923330"/>
          </a:xfrm>
          <a:prstGeom prst="rect">
            <a:avLst/>
          </a:prstGeom>
          <a:noFill/>
        </p:spPr>
        <p:txBody>
          <a:bodyPr wrap="square" rtlCol="0">
            <a:spAutoFit/>
          </a:bodyPr>
          <a:lstStyle/>
          <a:p>
            <a:pPr algn="ctr"/>
            <a:r>
              <a:rPr lang="vi-VN" sz="5400" dirty="0">
                <a:solidFill>
                  <a:schemeClr val="bg1"/>
                </a:solidFill>
              </a:rPr>
              <a:t>DEMO SẢN PHẨM</a:t>
            </a:r>
            <a:endParaRPr lang="en-US" sz="5400" dirty="0">
              <a:solidFill>
                <a:schemeClr val="bg1"/>
              </a:solidFill>
            </a:endParaRPr>
          </a:p>
        </p:txBody>
      </p:sp>
      <p:sp>
        <p:nvSpPr>
          <p:cNvPr id="3" name="TextBox 2">
            <a:extLst>
              <a:ext uri="{FF2B5EF4-FFF2-40B4-BE49-F238E27FC236}">
                <a16:creationId xmlns:a16="http://schemas.microsoft.com/office/drawing/2014/main" id="{218826A8-82B1-0E55-4755-A887D875A1AD}"/>
              </a:ext>
            </a:extLst>
          </p:cNvPr>
          <p:cNvSpPr txBox="1"/>
          <p:nvPr/>
        </p:nvSpPr>
        <p:spPr>
          <a:xfrm>
            <a:off x="10439400" y="1650236"/>
            <a:ext cx="7315200" cy="6986528"/>
          </a:xfrm>
          <a:prstGeom prst="rect">
            <a:avLst/>
          </a:prstGeom>
          <a:noFill/>
        </p:spPr>
        <p:txBody>
          <a:bodyPr wrap="square">
            <a:spAutoFit/>
          </a:bodyPr>
          <a:lstStyle/>
          <a:p>
            <a:pPr marL="342900" marR="0" lvl="0" indent="-342900">
              <a:buSzPts val="1000"/>
              <a:buFont typeface="Symbol" panose="05050102010706020507" pitchFamily="18" charset="2"/>
              <a:buChar char=""/>
              <a:tabLst>
                <a:tab pos="457200" algn="l"/>
              </a:tabLst>
            </a:pPr>
            <a:r>
              <a:rPr lang="en-US" sz="2800" dirty="0" err="1">
                <a:solidFill>
                  <a:schemeClr val="bg1"/>
                </a:solidFill>
                <a:effectLst/>
                <a:latin typeface="Times New Roman" panose="02020603050405020304" pitchFamily="18" charset="0"/>
                <a:ea typeface="Times New Roman" panose="02020603050405020304" pitchFamily="18" charset="0"/>
              </a:rPr>
              <a:t>Từ</a:t>
            </a:r>
            <a:r>
              <a:rPr lang="en-US" sz="2800" dirty="0">
                <a:solidFill>
                  <a:schemeClr val="bg1"/>
                </a:solidFill>
                <a:effectLst/>
                <a:latin typeface="Times New Roman" panose="02020603050405020304" pitchFamily="18" charset="0"/>
                <a:ea typeface="Times New Roman" panose="02020603050405020304" pitchFamily="18" charset="0"/>
              </a:rPr>
              <a:t> A1 </a:t>
            </a:r>
            <a:r>
              <a:rPr lang="en-US" sz="2800" dirty="0" err="1">
                <a:solidFill>
                  <a:schemeClr val="bg1"/>
                </a:solidFill>
                <a:effectLst/>
                <a:latin typeface="Times New Roman" panose="02020603050405020304" pitchFamily="18" charset="0"/>
                <a:ea typeface="Times New Roman" panose="02020603050405020304" pitchFamily="18" charset="0"/>
              </a:rPr>
              <a:t>có</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liên</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kết</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với</a:t>
            </a:r>
            <a:r>
              <a:rPr lang="en-US" sz="2800" dirty="0">
                <a:solidFill>
                  <a:schemeClr val="bg1"/>
                </a:solidFill>
                <a:effectLst/>
                <a:latin typeface="Times New Roman" panose="02020603050405020304" pitchFamily="18" charset="0"/>
                <a:ea typeface="Times New Roman" panose="02020603050405020304" pitchFamily="18" charset="0"/>
              </a:rPr>
              <a:t>: </a:t>
            </a:r>
            <a:endParaRPr lang="vi-VN"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SzPts val="1000"/>
              <a:buFont typeface="Symbol" panose="05050102010706020507" pitchFamily="18" charset="2"/>
              <a:buChar char=""/>
              <a:tabLst>
                <a:tab pos="457200" algn="l"/>
              </a:tabLst>
            </a:pPr>
            <a:endParaRPr lang="en-US"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Times New Roman" panose="02020603050405020304" pitchFamily="18" charset="0"/>
              <a:buChar char="-"/>
            </a:pPr>
            <a:r>
              <a:rPr lang="en-US" sz="2800" dirty="0">
                <a:solidFill>
                  <a:schemeClr val="bg1"/>
                </a:solidFill>
                <a:effectLst/>
                <a:latin typeface="Times New Roman" panose="02020603050405020304" pitchFamily="18" charset="0"/>
                <a:ea typeface="Times New Roman" panose="02020603050405020304" pitchFamily="18" charset="0"/>
              </a:rPr>
              <a:t>B2: </a:t>
            </a:r>
            <a:r>
              <a:rPr lang="en-US" sz="2800" dirty="0" err="1">
                <a:solidFill>
                  <a:schemeClr val="bg1"/>
                </a:solidFill>
                <a:effectLst/>
                <a:latin typeface="Times New Roman" panose="02020603050405020304" pitchFamily="18" charset="0"/>
                <a:ea typeface="Times New Roman" panose="02020603050405020304" pitchFamily="18" charset="0"/>
              </a:rPr>
              <a:t>thể</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hiện</a:t>
            </a:r>
            <a:r>
              <a:rPr lang="en-US" sz="2800" dirty="0">
                <a:solidFill>
                  <a:schemeClr val="bg1"/>
                </a:solidFill>
                <a:effectLst/>
                <a:latin typeface="Times New Roman" panose="02020603050405020304" pitchFamily="18" charset="0"/>
                <a:ea typeface="Times New Roman" panose="02020603050405020304" pitchFamily="18" charset="0"/>
              </a:rPr>
              <a:t> qua </a:t>
            </a:r>
            <a:r>
              <a:rPr lang="en-US" sz="2800" dirty="0" err="1">
                <a:solidFill>
                  <a:schemeClr val="bg1"/>
                </a:solidFill>
                <a:effectLst/>
                <a:latin typeface="Times New Roman" panose="02020603050405020304" pitchFamily="18" charset="0"/>
                <a:ea typeface="Times New Roman" panose="02020603050405020304" pitchFamily="18" charset="0"/>
              </a:rPr>
              <a:t>đường</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nối</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trực</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tiếp</a:t>
            </a:r>
            <a:endParaRPr lang="vi-VN"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Times New Roman" panose="02020603050405020304" pitchFamily="18" charset="0"/>
              <a:buChar char="-"/>
            </a:pPr>
            <a:endParaRPr lang="en-US"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Times New Roman" panose="02020603050405020304" pitchFamily="18" charset="0"/>
              <a:buChar char="-"/>
            </a:pPr>
            <a:r>
              <a:rPr lang="en-US" sz="2800" dirty="0">
                <a:solidFill>
                  <a:schemeClr val="bg1"/>
                </a:solidFill>
                <a:effectLst/>
                <a:latin typeface="Times New Roman" panose="02020603050405020304" pitchFamily="18" charset="0"/>
                <a:ea typeface="Times New Roman" panose="02020603050405020304" pitchFamily="18" charset="0"/>
              </a:rPr>
              <a:t>F6: </a:t>
            </a:r>
            <a:r>
              <a:rPr lang="en-US" sz="2800" dirty="0" err="1">
                <a:solidFill>
                  <a:schemeClr val="bg1"/>
                </a:solidFill>
                <a:effectLst/>
                <a:latin typeface="Times New Roman" panose="02020603050405020304" pitchFamily="18" charset="0"/>
                <a:ea typeface="Times New Roman" panose="02020603050405020304" pitchFamily="18" charset="0"/>
              </a:rPr>
              <a:t>có</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đường</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đi</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lên</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cao</a:t>
            </a:r>
            <a:endParaRPr lang="vi-VN"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Times New Roman" panose="02020603050405020304" pitchFamily="18" charset="0"/>
              <a:buChar char="-"/>
            </a:pPr>
            <a:endParaRPr lang="en-US"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Times New Roman" panose="02020603050405020304" pitchFamily="18" charset="0"/>
              <a:buChar char="-"/>
            </a:pPr>
            <a:r>
              <a:rPr lang="en-US" sz="2800" dirty="0">
                <a:solidFill>
                  <a:schemeClr val="bg1"/>
                </a:solidFill>
                <a:effectLst/>
                <a:latin typeface="Times New Roman" panose="02020603050405020304" pitchFamily="18" charset="0"/>
                <a:ea typeface="Times New Roman" panose="02020603050405020304" pitchFamily="18" charset="0"/>
              </a:rPr>
              <a:t>G7: </a:t>
            </a:r>
            <a:r>
              <a:rPr lang="en-US" sz="2800" dirty="0" err="1">
                <a:solidFill>
                  <a:schemeClr val="bg1"/>
                </a:solidFill>
                <a:effectLst/>
                <a:latin typeface="Times New Roman" panose="02020603050405020304" pitchFamily="18" charset="0"/>
                <a:ea typeface="Times New Roman" panose="02020603050405020304" pitchFamily="18" charset="0"/>
              </a:rPr>
              <a:t>có</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đường</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đi</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ngang</a:t>
            </a:r>
            <a:endParaRPr lang="vi-VN"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Times New Roman" panose="02020603050405020304" pitchFamily="18" charset="0"/>
              <a:buChar char="-"/>
            </a:pPr>
            <a:endParaRPr lang="en-US"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SzPts val="1000"/>
              <a:buFont typeface="Symbol" panose="05050102010706020507" pitchFamily="18" charset="2"/>
              <a:buChar char=""/>
              <a:tabLst>
                <a:tab pos="457200" algn="l"/>
              </a:tabLst>
            </a:pPr>
            <a:r>
              <a:rPr lang="en-US" sz="2800" dirty="0">
                <a:solidFill>
                  <a:schemeClr val="bg1"/>
                </a:solidFill>
                <a:effectLst/>
                <a:latin typeface="Times New Roman" panose="02020603050405020304" pitchFamily="18" charset="0"/>
                <a:ea typeface="Times New Roman" panose="02020603050405020304" pitchFamily="18" charset="0"/>
              </a:rPr>
              <a:t>Node D4 (-0.1528): </a:t>
            </a:r>
            <a:endParaRPr lang="vi-VN"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SzPts val="1000"/>
              <a:buFont typeface="Symbol" panose="05050102010706020507" pitchFamily="18" charset="2"/>
              <a:buChar char=""/>
              <a:tabLst>
                <a:tab pos="457200" algn="l"/>
              </a:tabLst>
            </a:pPr>
            <a:endParaRPr lang="en-US"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Times New Roman" panose="02020603050405020304" pitchFamily="18" charset="0"/>
              <a:buChar char="-"/>
            </a:pPr>
            <a:r>
              <a:rPr lang="en-US" sz="2800" dirty="0" err="1">
                <a:solidFill>
                  <a:schemeClr val="bg1"/>
                </a:solidFill>
                <a:effectLst/>
                <a:latin typeface="Times New Roman" panose="02020603050405020304" pitchFamily="18" charset="0"/>
                <a:ea typeface="Times New Roman" panose="02020603050405020304" pitchFamily="18" charset="0"/>
              </a:rPr>
              <a:t>Có</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giá</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trị</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âm</a:t>
            </a:r>
            <a:endParaRPr lang="vi-VN"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Times New Roman" panose="02020603050405020304" pitchFamily="18" charset="0"/>
              <a:buChar char="-"/>
            </a:pPr>
            <a:endParaRPr lang="en-US"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Times New Roman" panose="02020603050405020304" pitchFamily="18" charset="0"/>
              <a:buChar char="-"/>
            </a:pPr>
            <a:r>
              <a:rPr lang="en-US" sz="2800" dirty="0" err="1">
                <a:solidFill>
                  <a:schemeClr val="bg1"/>
                </a:solidFill>
                <a:effectLst/>
                <a:latin typeface="Times New Roman" panose="02020603050405020304" pitchFamily="18" charset="0"/>
                <a:ea typeface="Times New Roman" panose="02020603050405020304" pitchFamily="18" charset="0"/>
              </a:rPr>
              <a:t>Nằm</a:t>
            </a:r>
            <a:r>
              <a:rPr lang="en-US" sz="2800" dirty="0">
                <a:solidFill>
                  <a:schemeClr val="bg1"/>
                </a:solidFill>
                <a:effectLst/>
                <a:latin typeface="Times New Roman" panose="02020603050405020304" pitchFamily="18" charset="0"/>
                <a:ea typeface="Times New Roman" panose="02020603050405020304" pitchFamily="18" charset="0"/>
              </a:rPr>
              <a:t> ở </a:t>
            </a:r>
            <a:r>
              <a:rPr lang="en-US" sz="2800" dirty="0" err="1">
                <a:solidFill>
                  <a:schemeClr val="bg1"/>
                </a:solidFill>
                <a:effectLst/>
                <a:latin typeface="Times New Roman" panose="02020603050405020304" pitchFamily="18" charset="0"/>
                <a:ea typeface="Times New Roman" panose="02020603050405020304" pitchFamily="18" charset="0"/>
              </a:rPr>
              <a:t>vị</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trí</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thấp</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nhất</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bên</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phải</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đồ</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thị</a:t>
            </a:r>
            <a:endParaRPr lang="vi-VN"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Times New Roman" panose="02020603050405020304" pitchFamily="18" charset="0"/>
              <a:buChar char="-"/>
            </a:pPr>
            <a:endParaRPr lang="en-US"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Times New Roman" panose="02020603050405020304" pitchFamily="18" charset="0"/>
              <a:buChar char="-"/>
            </a:pPr>
            <a:r>
              <a:rPr lang="en-US" sz="2800" dirty="0" err="1">
                <a:solidFill>
                  <a:schemeClr val="bg1"/>
                </a:solidFill>
                <a:effectLst/>
                <a:latin typeface="Times New Roman" panose="02020603050405020304" pitchFamily="18" charset="0"/>
                <a:ea typeface="Times New Roman" panose="02020603050405020304" pitchFamily="18" charset="0"/>
              </a:rPr>
              <a:t>Thể</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hiện</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đây</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có</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thể</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là</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trang</a:t>
            </a:r>
            <a:r>
              <a:rPr lang="en-US" sz="2800" dirty="0">
                <a:solidFill>
                  <a:schemeClr val="bg1"/>
                </a:solidFill>
                <a:effectLst/>
                <a:latin typeface="Times New Roman" panose="02020603050405020304" pitchFamily="18" charset="0"/>
                <a:ea typeface="Times New Roman" panose="02020603050405020304" pitchFamily="18" charset="0"/>
              </a:rPr>
              <a:t> web </a:t>
            </a:r>
            <a:r>
              <a:rPr lang="en-US" sz="2800" dirty="0" err="1">
                <a:solidFill>
                  <a:schemeClr val="bg1"/>
                </a:solidFill>
                <a:effectLst/>
                <a:latin typeface="Times New Roman" panose="02020603050405020304" pitchFamily="18" charset="0"/>
                <a:ea typeface="Times New Roman" panose="02020603050405020304" pitchFamily="18" charset="0"/>
              </a:rPr>
              <a:t>ít</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được</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truy</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cập</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hoặc</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ít</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được</a:t>
            </a:r>
            <a:r>
              <a:rPr lang="en-US" sz="2800" dirty="0">
                <a:solidFill>
                  <a:schemeClr val="bg1"/>
                </a:solidFill>
                <a:effectLst/>
                <a:latin typeface="Times New Roman" panose="02020603050405020304" pitchFamily="18" charset="0"/>
                <a:ea typeface="Times New Roman" panose="02020603050405020304" pitchFamily="18" charset="0"/>
              </a:rPr>
              <a:t> link </a:t>
            </a:r>
            <a:r>
              <a:rPr lang="en-US" sz="2800" dirty="0" err="1">
                <a:solidFill>
                  <a:schemeClr val="bg1"/>
                </a:solidFill>
                <a:effectLst/>
                <a:latin typeface="Times New Roman" panose="02020603050405020304" pitchFamily="18" charset="0"/>
                <a:ea typeface="Times New Roman" panose="02020603050405020304" pitchFamily="18" charset="0"/>
              </a:rPr>
              <a:t>đến</a:t>
            </a:r>
            <a:endParaRPr lang="en-US" sz="2800" dirty="0">
              <a:solidFill>
                <a:schemeClr val="bg1"/>
              </a:solidFill>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4BAB4457-F0A4-1357-F675-57E447182D37}"/>
              </a:ext>
            </a:extLst>
          </p:cNvPr>
          <p:cNvPicPr>
            <a:picLocks noChangeAspect="1"/>
          </p:cNvPicPr>
          <p:nvPr/>
        </p:nvPicPr>
        <p:blipFill>
          <a:blip r:embed="rId2"/>
          <a:stretch>
            <a:fillRect/>
          </a:stretch>
        </p:blipFill>
        <p:spPr>
          <a:xfrm>
            <a:off x="381000" y="2634752"/>
            <a:ext cx="9792746" cy="47527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a:extLst>
            <a:ext uri="{FF2B5EF4-FFF2-40B4-BE49-F238E27FC236}">
              <a16:creationId xmlns:a16="http://schemas.microsoft.com/office/drawing/2014/main" id="{0F6F5F26-ACFE-B51F-51D7-5DC1FE2B1311}"/>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AB8DD48B-15AC-F786-0693-00A1FB074D6D}"/>
              </a:ext>
            </a:extLst>
          </p:cNvPr>
          <p:cNvSpPr txBox="1"/>
          <p:nvPr/>
        </p:nvSpPr>
        <p:spPr>
          <a:xfrm>
            <a:off x="9144000" y="2313491"/>
            <a:ext cx="7880917" cy="948978"/>
          </a:xfrm>
          <a:prstGeom prst="rect">
            <a:avLst/>
          </a:prstGeom>
        </p:spPr>
        <p:txBody>
          <a:bodyPr lIns="0" tIns="0" rIns="0" bIns="0" rtlCol="0" anchor="t">
            <a:spAutoFit/>
          </a:bodyPr>
          <a:lstStyle/>
          <a:p>
            <a:pPr algn="l">
              <a:lnSpc>
                <a:spcPts val="7440"/>
              </a:lnSpc>
            </a:pPr>
            <a:endParaRPr lang="en-US" sz="6200" b="1" dirty="0">
              <a:solidFill>
                <a:srgbClr val="FFFFFF"/>
              </a:solidFill>
              <a:latin typeface="Roboto Bold"/>
              <a:ea typeface="Roboto Bold"/>
              <a:cs typeface="Roboto Bold"/>
              <a:sym typeface="Roboto Bold"/>
            </a:endParaRPr>
          </a:p>
        </p:txBody>
      </p:sp>
      <p:sp>
        <p:nvSpPr>
          <p:cNvPr id="7" name="Hộp Văn bản 6">
            <a:extLst>
              <a:ext uri="{FF2B5EF4-FFF2-40B4-BE49-F238E27FC236}">
                <a16:creationId xmlns:a16="http://schemas.microsoft.com/office/drawing/2014/main" id="{938CE44E-8C7D-8F96-4CE1-193AD6948A97}"/>
              </a:ext>
            </a:extLst>
          </p:cNvPr>
          <p:cNvSpPr txBox="1"/>
          <p:nvPr/>
        </p:nvSpPr>
        <p:spPr>
          <a:xfrm>
            <a:off x="5753100" y="114300"/>
            <a:ext cx="6781800" cy="923330"/>
          </a:xfrm>
          <a:prstGeom prst="rect">
            <a:avLst/>
          </a:prstGeom>
          <a:noFill/>
        </p:spPr>
        <p:txBody>
          <a:bodyPr wrap="square" rtlCol="0">
            <a:spAutoFit/>
          </a:bodyPr>
          <a:lstStyle/>
          <a:p>
            <a:pPr algn="ctr"/>
            <a:r>
              <a:rPr lang="vi-VN" sz="5400" dirty="0">
                <a:solidFill>
                  <a:schemeClr val="bg1"/>
                </a:solidFill>
              </a:rPr>
              <a:t>DEMO SẢN PHẨM</a:t>
            </a:r>
            <a:endParaRPr lang="en-US" sz="5400" dirty="0">
              <a:solidFill>
                <a:schemeClr val="bg1"/>
              </a:solidFill>
            </a:endParaRPr>
          </a:p>
        </p:txBody>
      </p:sp>
      <p:pic>
        <p:nvPicPr>
          <p:cNvPr id="3" name="Hình ảnh 2">
            <a:extLst>
              <a:ext uri="{FF2B5EF4-FFF2-40B4-BE49-F238E27FC236}">
                <a16:creationId xmlns:a16="http://schemas.microsoft.com/office/drawing/2014/main" id="{DC72866B-8284-D36E-DD39-6411ED9441E0}"/>
              </a:ext>
            </a:extLst>
          </p:cNvPr>
          <p:cNvPicPr>
            <a:picLocks noChangeAspect="1"/>
          </p:cNvPicPr>
          <p:nvPr/>
        </p:nvPicPr>
        <p:blipFill>
          <a:blip r:embed="rId2"/>
          <a:stretch>
            <a:fillRect/>
          </a:stretch>
        </p:blipFill>
        <p:spPr>
          <a:xfrm>
            <a:off x="228600" y="1943100"/>
            <a:ext cx="10572056" cy="6781800"/>
          </a:xfrm>
          <a:prstGeom prst="rect">
            <a:avLst/>
          </a:prstGeom>
        </p:spPr>
      </p:pic>
      <p:sp>
        <p:nvSpPr>
          <p:cNvPr id="5" name="TextBox 4">
            <a:extLst>
              <a:ext uri="{FF2B5EF4-FFF2-40B4-BE49-F238E27FC236}">
                <a16:creationId xmlns:a16="http://schemas.microsoft.com/office/drawing/2014/main" id="{0D54D7E6-1B4B-205E-B428-32FB3A702123}"/>
              </a:ext>
            </a:extLst>
          </p:cNvPr>
          <p:cNvSpPr txBox="1"/>
          <p:nvPr/>
        </p:nvSpPr>
        <p:spPr>
          <a:xfrm>
            <a:off x="10793282" y="1548581"/>
            <a:ext cx="7182544" cy="7417415"/>
          </a:xfrm>
          <a:prstGeom prst="rect">
            <a:avLst/>
          </a:prstGeom>
          <a:noFill/>
        </p:spPr>
        <p:txBody>
          <a:bodyPr wrap="square">
            <a:spAutoFit/>
          </a:bodyPr>
          <a:lstStyle/>
          <a:p>
            <a:pPr marL="342900" marR="0" lvl="0" indent="-342900">
              <a:buFont typeface="Symbol" panose="05050102010706020507" pitchFamily="18" charset="2"/>
              <a:buChar char=""/>
            </a:pPr>
            <a:r>
              <a:rPr lang="en-US" sz="2800" b="1" dirty="0">
                <a:solidFill>
                  <a:schemeClr val="bg1"/>
                </a:solidFill>
                <a:effectLst/>
                <a:latin typeface="Times New Roman" panose="02020603050405020304" pitchFamily="18" charset="0"/>
                <a:ea typeface="Times New Roman" panose="02020603050405020304" pitchFamily="18" charset="0"/>
              </a:rPr>
              <a:t>Ma </a:t>
            </a:r>
            <a:r>
              <a:rPr lang="en-US" sz="2800" b="1" dirty="0" err="1">
                <a:solidFill>
                  <a:schemeClr val="bg1"/>
                </a:solidFill>
                <a:effectLst/>
                <a:latin typeface="Times New Roman" panose="02020603050405020304" pitchFamily="18" charset="0"/>
                <a:ea typeface="Times New Roman" panose="02020603050405020304" pitchFamily="18" charset="0"/>
              </a:rPr>
              <a:t>trận</a:t>
            </a:r>
            <a:r>
              <a:rPr lang="en-US" sz="2800" b="1" dirty="0">
                <a:solidFill>
                  <a:schemeClr val="bg1"/>
                </a:solidFill>
                <a:effectLst/>
                <a:latin typeface="Times New Roman" panose="02020603050405020304" pitchFamily="18" charset="0"/>
                <a:ea typeface="Times New Roman" panose="02020603050405020304" pitchFamily="18" charset="0"/>
              </a:rPr>
              <a:t> </a:t>
            </a:r>
            <a:r>
              <a:rPr lang="en-US" sz="2800" b="1" dirty="0" err="1">
                <a:solidFill>
                  <a:schemeClr val="bg1"/>
                </a:solidFill>
                <a:effectLst/>
                <a:latin typeface="Times New Roman" panose="02020603050405020304" pitchFamily="18" charset="0"/>
                <a:ea typeface="Times New Roman" panose="02020603050405020304" pitchFamily="18" charset="0"/>
              </a:rPr>
              <a:t>liên</a:t>
            </a:r>
            <a:r>
              <a:rPr lang="en-US" sz="2800" b="1" dirty="0">
                <a:solidFill>
                  <a:schemeClr val="bg1"/>
                </a:solidFill>
                <a:effectLst/>
                <a:latin typeface="Times New Roman" panose="02020603050405020304" pitchFamily="18" charset="0"/>
                <a:ea typeface="Times New Roman" panose="02020603050405020304" pitchFamily="18" charset="0"/>
              </a:rPr>
              <a:t> </a:t>
            </a:r>
            <a:r>
              <a:rPr lang="en-US" sz="2800" b="1" dirty="0" err="1">
                <a:solidFill>
                  <a:schemeClr val="bg1"/>
                </a:solidFill>
                <a:effectLst/>
                <a:latin typeface="Times New Roman" panose="02020603050405020304" pitchFamily="18" charset="0"/>
                <a:ea typeface="Times New Roman" panose="02020603050405020304" pitchFamily="18" charset="0"/>
              </a:rPr>
              <a:t>kết</a:t>
            </a:r>
            <a:r>
              <a:rPr lang="en-US" sz="2800" b="1" dirty="0">
                <a:solidFill>
                  <a:schemeClr val="bg1"/>
                </a:solidFill>
                <a:effectLst/>
                <a:latin typeface="Times New Roman" panose="02020603050405020304" pitchFamily="18" charset="0"/>
                <a:ea typeface="Times New Roman" panose="02020603050405020304" pitchFamily="18" charset="0"/>
              </a:rPr>
              <a:t> (</a:t>
            </a:r>
            <a:r>
              <a:rPr lang="en-US" sz="2800" b="1" dirty="0" err="1">
                <a:solidFill>
                  <a:schemeClr val="bg1"/>
                </a:solidFill>
                <a:effectLst/>
                <a:latin typeface="Times New Roman" panose="02020603050405020304" pitchFamily="18" charset="0"/>
                <a:ea typeface="Times New Roman" panose="02020603050405020304" pitchFamily="18" charset="0"/>
              </a:rPr>
              <a:t>phần</a:t>
            </a:r>
            <a:r>
              <a:rPr lang="en-US" sz="2800" b="1" dirty="0">
                <a:solidFill>
                  <a:schemeClr val="bg1"/>
                </a:solidFill>
                <a:effectLst/>
                <a:latin typeface="Times New Roman" panose="02020603050405020304" pitchFamily="18" charset="0"/>
                <a:ea typeface="Times New Roman" panose="02020603050405020304" pitchFamily="18" charset="0"/>
              </a:rPr>
              <a:t> </a:t>
            </a:r>
            <a:r>
              <a:rPr lang="en-US" sz="2800" b="1" dirty="0" err="1">
                <a:solidFill>
                  <a:schemeClr val="bg1"/>
                </a:solidFill>
                <a:effectLst/>
                <a:latin typeface="Times New Roman" panose="02020603050405020304" pitchFamily="18" charset="0"/>
                <a:ea typeface="Times New Roman" panose="02020603050405020304" pitchFamily="18" charset="0"/>
              </a:rPr>
              <a:t>trên</a:t>
            </a:r>
            <a:r>
              <a:rPr lang="en-US" sz="2800" b="1" dirty="0">
                <a:solidFill>
                  <a:schemeClr val="bg1"/>
                </a:solidFill>
                <a:effectLst/>
                <a:latin typeface="Times New Roman" panose="02020603050405020304" pitchFamily="18" charset="0"/>
                <a:ea typeface="Times New Roman" panose="02020603050405020304" pitchFamily="18" charset="0"/>
              </a:rPr>
              <a:t> </a:t>
            </a:r>
            <a:r>
              <a:rPr lang="en-US" sz="2800" b="1" dirty="0" err="1">
                <a:solidFill>
                  <a:schemeClr val="bg1"/>
                </a:solidFill>
                <a:effectLst/>
                <a:latin typeface="Times New Roman" panose="02020603050405020304" pitchFamily="18" charset="0"/>
                <a:ea typeface="Times New Roman" panose="02020603050405020304" pitchFamily="18" charset="0"/>
              </a:rPr>
              <a:t>của</a:t>
            </a:r>
            <a:r>
              <a:rPr lang="en-US" sz="2800" b="1" dirty="0">
                <a:solidFill>
                  <a:schemeClr val="bg1"/>
                </a:solidFill>
                <a:effectLst/>
                <a:latin typeface="Times New Roman" panose="02020603050405020304" pitchFamily="18" charset="0"/>
                <a:ea typeface="Times New Roman" panose="02020603050405020304" pitchFamily="18" charset="0"/>
              </a:rPr>
              <a:t> </a:t>
            </a:r>
            <a:r>
              <a:rPr lang="en-US" sz="2800" b="1" dirty="0" err="1">
                <a:solidFill>
                  <a:schemeClr val="bg1"/>
                </a:solidFill>
                <a:effectLst/>
                <a:latin typeface="Times New Roman" panose="02020603050405020304" pitchFamily="18" charset="0"/>
                <a:ea typeface="Times New Roman" panose="02020603050405020304" pitchFamily="18" charset="0"/>
              </a:rPr>
              <a:t>hình</a:t>
            </a:r>
            <a:r>
              <a:rPr lang="en-US" sz="2800" b="1" dirty="0">
                <a:solidFill>
                  <a:schemeClr val="bg1"/>
                </a:solidFill>
                <a:effectLst/>
                <a:latin typeface="Times New Roman" panose="02020603050405020304" pitchFamily="18" charset="0"/>
                <a:ea typeface="Times New Roman" panose="02020603050405020304" pitchFamily="18" charset="0"/>
              </a:rPr>
              <a:t>)</a:t>
            </a:r>
            <a:endParaRPr lang="en-US"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Times New Roman" panose="02020603050405020304" pitchFamily="18" charset="0"/>
              <a:buChar char="-"/>
            </a:pPr>
            <a:r>
              <a:rPr lang="en-US" sz="2800" dirty="0" err="1">
                <a:solidFill>
                  <a:schemeClr val="bg1"/>
                </a:solidFill>
                <a:effectLst/>
                <a:latin typeface="Times New Roman" panose="02020603050405020304" pitchFamily="18" charset="0"/>
                <a:ea typeface="Times New Roman" panose="02020603050405020304" pitchFamily="18" charset="0"/>
              </a:rPr>
              <a:t>Đây</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là</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bảng</a:t>
            </a:r>
            <a:r>
              <a:rPr lang="en-US" sz="2800" dirty="0">
                <a:solidFill>
                  <a:schemeClr val="bg1"/>
                </a:solidFill>
                <a:effectLst/>
                <a:latin typeface="Times New Roman" panose="02020603050405020304" pitchFamily="18" charset="0"/>
                <a:ea typeface="Times New Roman" panose="02020603050405020304" pitchFamily="18" charset="0"/>
              </a:rPr>
              <a:t> 8x8 </a:t>
            </a:r>
            <a:r>
              <a:rPr lang="en-US" sz="2800" dirty="0" err="1">
                <a:solidFill>
                  <a:schemeClr val="bg1"/>
                </a:solidFill>
                <a:effectLst/>
                <a:latin typeface="Times New Roman" panose="02020603050405020304" pitchFamily="18" charset="0"/>
                <a:ea typeface="Times New Roman" panose="02020603050405020304" pitchFamily="18" charset="0"/>
              </a:rPr>
              <a:t>chứa</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các</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số</a:t>
            </a:r>
            <a:r>
              <a:rPr lang="en-US" sz="2800" dirty="0">
                <a:solidFill>
                  <a:schemeClr val="bg1"/>
                </a:solidFill>
                <a:effectLst/>
                <a:latin typeface="Times New Roman" panose="02020603050405020304" pitchFamily="18" charset="0"/>
                <a:ea typeface="Times New Roman" panose="02020603050405020304" pitchFamily="18" charset="0"/>
              </a:rPr>
              <a:t> 0 </a:t>
            </a:r>
            <a:r>
              <a:rPr lang="en-US" sz="2800" dirty="0" err="1">
                <a:solidFill>
                  <a:schemeClr val="bg1"/>
                </a:solidFill>
                <a:effectLst/>
                <a:latin typeface="Times New Roman" panose="02020603050405020304" pitchFamily="18" charset="0"/>
                <a:ea typeface="Times New Roman" panose="02020603050405020304" pitchFamily="18" charset="0"/>
              </a:rPr>
              <a:t>và</a:t>
            </a:r>
            <a:r>
              <a:rPr lang="en-US" sz="2800" dirty="0">
                <a:solidFill>
                  <a:schemeClr val="bg1"/>
                </a:solidFill>
                <a:effectLst/>
                <a:latin typeface="Times New Roman" panose="02020603050405020304" pitchFamily="18" charset="0"/>
                <a:ea typeface="Times New Roman" panose="02020603050405020304" pitchFamily="18" charset="0"/>
              </a:rPr>
              <a:t> 1</a:t>
            </a:r>
          </a:p>
          <a:p>
            <a:pPr marL="342900" marR="0" lvl="0" indent="-342900">
              <a:buFont typeface="Times New Roman" panose="02020603050405020304" pitchFamily="18" charset="0"/>
              <a:buChar char="-"/>
            </a:pPr>
            <a:r>
              <a:rPr lang="en-US" sz="2800" dirty="0" err="1">
                <a:solidFill>
                  <a:schemeClr val="bg1"/>
                </a:solidFill>
                <a:effectLst/>
                <a:latin typeface="Times New Roman" panose="02020603050405020304" pitchFamily="18" charset="0"/>
                <a:ea typeface="Times New Roman" panose="02020603050405020304" pitchFamily="18" charset="0"/>
              </a:rPr>
              <a:t>Số</a:t>
            </a:r>
            <a:r>
              <a:rPr lang="en-US" sz="2800" dirty="0">
                <a:solidFill>
                  <a:schemeClr val="bg1"/>
                </a:solidFill>
                <a:effectLst/>
                <a:latin typeface="Times New Roman" panose="02020603050405020304" pitchFamily="18" charset="0"/>
                <a:ea typeface="Times New Roman" panose="02020603050405020304" pitchFamily="18" charset="0"/>
              </a:rPr>
              <a:t> 1 </a:t>
            </a:r>
            <a:r>
              <a:rPr lang="en-US" sz="2800" dirty="0" err="1">
                <a:solidFill>
                  <a:schemeClr val="bg1"/>
                </a:solidFill>
                <a:effectLst/>
                <a:latin typeface="Times New Roman" panose="02020603050405020304" pitchFamily="18" charset="0"/>
                <a:ea typeface="Times New Roman" panose="02020603050405020304" pitchFamily="18" charset="0"/>
              </a:rPr>
              <a:t>có</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nghĩa</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là</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có</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đường</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đi</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số</a:t>
            </a:r>
            <a:r>
              <a:rPr lang="en-US" sz="2800" dirty="0">
                <a:solidFill>
                  <a:schemeClr val="bg1"/>
                </a:solidFill>
                <a:effectLst/>
                <a:latin typeface="Times New Roman" panose="02020603050405020304" pitchFamily="18" charset="0"/>
                <a:ea typeface="Times New Roman" panose="02020603050405020304" pitchFamily="18" charset="0"/>
              </a:rPr>
              <a:t> 0 </a:t>
            </a:r>
            <a:r>
              <a:rPr lang="en-US" sz="2800" dirty="0" err="1">
                <a:solidFill>
                  <a:schemeClr val="bg1"/>
                </a:solidFill>
                <a:effectLst/>
                <a:latin typeface="Times New Roman" panose="02020603050405020304" pitchFamily="18" charset="0"/>
                <a:ea typeface="Times New Roman" panose="02020603050405020304" pitchFamily="18" charset="0"/>
              </a:rPr>
              <a:t>là</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không</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có</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đường</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đi</a:t>
            </a:r>
            <a:r>
              <a:rPr lang="en-US" sz="2800" dirty="0">
                <a:solidFill>
                  <a:schemeClr val="bg1"/>
                </a:solidFill>
                <a:effectLst/>
                <a:latin typeface="Times New Roman" panose="02020603050405020304" pitchFamily="18" charset="0"/>
                <a:ea typeface="Times New Roman" panose="02020603050405020304" pitchFamily="18" charset="0"/>
              </a:rPr>
              <a:t>"</a:t>
            </a:r>
          </a:p>
          <a:p>
            <a:pPr marL="342900" marR="0" lvl="0" indent="-342900">
              <a:buFont typeface="Times New Roman" panose="02020603050405020304" pitchFamily="18" charset="0"/>
              <a:buChar char="-"/>
            </a:pPr>
            <a:r>
              <a:rPr lang="en-US" sz="2800" dirty="0" err="1">
                <a:solidFill>
                  <a:schemeClr val="bg1"/>
                </a:solidFill>
                <a:effectLst/>
                <a:latin typeface="Times New Roman" panose="02020603050405020304" pitchFamily="18" charset="0"/>
                <a:ea typeface="Times New Roman" panose="02020603050405020304" pitchFamily="18" charset="0"/>
              </a:rPr>
              <a:t>Mỗi</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hàng</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cho</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biết</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một</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nút</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có</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thể</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đi</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đến</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những</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nút</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nào</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khác</a:t>
            </a:r>
            <a:endParaRPr lang="en-US"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Times New Roman" panose="02020603050405020304" pitchFamily="18" charset="0"/>
              <a:buChar char="-"/>
            </a:pPr>
            <a:r>
              <a:rPr lang="en-US" sz="2800" dirty="0" err="1">
                <a:solidFill>
                  <a:schemeClr val="bg1"/>
                </a:solidFill>
                <a:effectLst/>
                <a:latin typeface="Times New Roman" panose="02020603050405020304" pitchFamily="18" charset="0"/>
                <a:ea typeface="Times New Roman" panose="02020603050405020304" pitchFamily="18" charset="0"/>
              </a:rPr>
              <a:t>Ví</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dụ</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Hàng</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đầu</a:t>
            </a:r>
            <a:r>
              <a:rPr lang="en-US" sz="2800" dirty="0">
                <a:solidFill>
                  <a:schemeClr val="bg1"/>
                </a:solidFill>
                <a:effectLst/>
                <a:latin typeface="Times New Roman" panose="02020603050405020304" pitchFamily="18" charset="0"/>
                <a:ea typeface="Times New Roman" panose="02020603050405020304" pitchFamily="18" charset="0"/>
              </a:rPr>
              <a:t> [0 1 1 0 0 0 0 0] </a:t>
            </a:r>
            <a:r>
              <a:rPr lang="en-US" sz="2800" dirty="0" err="1">
                <a:solidFill>
                  <a:schemeClr val="bg1"/>
                </a:solidFill>
                <a:effectLst/>
                <a:latin typeface="Times New Roman" panose="02020603050405020304" pitchFamily="18" charset="0"/>
                <a:ea typeface="Times New Roman" panose="02020603050405020304" pitchFamily="18" charset="0"/>
              </a:rPr>
              <a:t>cho</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thấy</a:t>
            </a:r>
            <a:r>
              <a:rPr lang="en-US" sz="2800" dirty="0">
                <a:solidFill>
                  <a:schemeClr val="bg1"/>
                </a:solidFill>
                <a:effectLst/>
                <a:latin typeface="Times New Roman" panose="02020603050405020304" pitchFamily="18" charset="0"/>
                <a:ea typeface="Times New Roman" panose="02020603050405020304" pitchFamily="18" charset="0"/>
              </a:rPr>
              <a:t> A1 </a:t>
            </a:r>
            <a:r>
              <a:rPr lang="en-US" sz="2800" dirty="0" err="1">
                <a:solidFill>
                  <a:schemeClr val="bg1"/>
                </a:solidFill>
                <a:effectLst/>
                <a:latin typeface="Times New Roman" panose="02020603050405020304" pitchFamily="18" charset="0"/>
                <a:ea typeface="Times New Roman" panose="02020603050405020304" pitchFamily="18" charset="0"/>
              </a:rPr>
              <a:t>có</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thể</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đi</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đến</a:t>
            </a:r>
            <a:r>
              <a:rPr lang="en-US" sz="2800" dirty="0">
                <a:solidFill>
                  <a:schemeClr val="bg1"/>
                </a:solidFill>
                <a:effectLst/>
                <a:latin typeface="Times New Roman" panose="02020603050405020304" pitchFamily="18" charset="0"/>
                <a:ea typeface="Times New Roman" panose="02020603050405020304" pitchFamily="18" charset="0"/>
              </a:rPr>
              <a:t> B2 </a:t>
            </a:r>
            <a:r>
              <a:rPr lang="en-US" sz="2800" dirty="0" err="1">
                <a:solidFill>
                  <a:schemeClr val="bg1"/>
                </a:solidFill>
                <a:effectLst/>
                <a:latin typeface="Times New Roman" panose="02020603050405020304" pitchFamily="18" charset="0"/>
                <a:ea typeface="Times New Roman" panose="02020603050405020304" pitchFamily="18" charset="0"/>
              </a:rPr>
              <a:t>và</a:t>
            </a:r>
            <a:r>
              <a:rPr lang="en-US" sz="2800" dirty="0">
                <a:solidFill>
                  <a:schemeClr val="bg1"/>
                </a:solidFill>
                <a:effectLst/>
                <a:latin typeface="Times New Roman" panose="02020603050405020304" pitchFamily="18" charset="0"/>
                <a:ea typeface="Times New Roman" panose="02020603050405020304" pitchFamily="18" charset="0"/>
              </a:rPr>
              <a:t> C3</a:t>
            </a:r>
          </a:p>
          <a:p>
            <a:pPr marL="685800" marR="0"/>
            <a:r>
              <a:rPr lang="en-US" sz="2800" b="1" dirty="0">
                <a:solidFill>
                  <a:schemeClr val="bg1"/>
                </a:solidFill>
                <a:effectLst/>
                <a:latin typeface="Times New Roman" panose="02020603050405020304" pitchFamily="18" charset="0"/>
                <a:ea typeface="Times New Roman" panose="02020603050405020304" pitchFamily="18" charset="0"/>
              </a:rPr>
              <a:t> </a:t>
            </a:r>
            <a:endParaRPr lang="en-US" sz="2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Symbol" panose="05050102010706020507" pitchFamily="18" charset="2"/>
              <a:buChar char=""/>
            </a:pPr>
            <a:r>
              <a:rPr lang="en-US" sz="2800" b="1" dirty="0">
                <a:solidFill>
                  <a:schemeClr val="bg1"/>
                </a:solidFill>
                <a:effectLst/>
                <a:latin typeface="Times New Roman" panose="02020603050405020304" pitchFamily="18" charset="0"/>
                <a:ea typeface="Times New Roman" panose="02020603050405020304" pitchFamily="18" charset="0"/>
              </a:rPr>
              <a:t>Danh </a:t>
            </a:r>
            <a:r>
              <a:rPr lang="en-US" sz="2800" b="1" dirty="0" err="1">
                <a:solidFill>
                  <a:schemeClr val="bg1"/>
                </a:solidFill>
                <a:effectLst/>
                <a:latin typeface="Times New Roman" panose="02020603050405020304" pitchFamily="18" charset="0"/>
                <a:ea typeface="Times New Roman" panose="02020603050405020304" pitchFamily="18" charset="0"/>
              </a:rPr>
              <a:t>sách</a:t>
            </a:r>
            <a:r>
              <a:rPr lang="en-US" sz="2800" b="1" dirty="0">
                <a:solidFill>
                  <a:schemeClr val="bg1"/>
                </a:solidFill>
                <a:effectLst/>
                <a:latin typeface="Times New Roman" panose="02020603050405020304" pitchFamily="18" charset="0"/>
                <a:ea typeface="Times New Roman" panose="02020603050405020304" pitchFamily="18" charset="0"/>
              </a:rPr>
              <a:t> </a:t>
            </a:r>
            <a:r>
              <a:rPr lang="en-US" sz="2800" b="1" dirty="0" err="1">
                <a:solidFill>
                  <a:schemeClr val="bg1"/>
                </a:solidFill>
                <a:effectLst/>
                <a:latin typeface="Times New Roman" panose="02020603050405020304" pitchFamily="18" charset="0"/>
                <a:ea typeface="Times New Roman" panose="02020603050405020304" pitchFamily="18" charset="0"/>
              </a:rPr>
              <a:t>liên</a:t>
            </a:r>
            <a:r>
              <a:rPr lang="en-US" sz="2800" b="1" dirty="0">
                <a:solidFill>
                  <a:schemeClr val="bg1"/>
                </a:solidFill>
                <a:effectLst/>
                <a:latin typeface="Times New Roman" panose="02020603050405020304" pitchFamily="18" charset="0"/>
                <a:ea typeface="Times New Roman" panose="02020603050405020304" pitchFamily="18" charset="0"/>
              </a:rPr>
              <a:t> </a:t>
            </a:r>
            <a:r>
              <a:rPr lang="en-US" sz="2800" b="1" dirty="0" err="1">
                <a:solidFill>
                  <a:schemeClr val="bg1"/>
                </a:solidFill>
                <a:effectLst/>
                <a:latin typeface="Times New Roman" panose="02020603050405020304" pitchFamily="18" charset="0"/>
                <a:ea typeface="Times New Roman" panose="02020603050405020304" pitchFamily="18" charset="0"/>
              </a:rPr>
              <a:t>kết</a:t>
            </a:r>
            <a:r>
              <a:rPr lang="en-US" sz="2800" b="1" dirty="0">
                <a:solidFill>
                  <a:schemeClr val="bg1"/>
                </a:solidFill>
                <a:effectLst/>
                <a:latin typeface="Times New Roman" panose="02020603050405020304" pitchFamily="18" charset="0"/>
                <a:ea typeface="Times New Roman" panose="02020603050405020304" pitchFamily="18" charset="0"/>
              </a:rPr>
              <a:t> (</a:t>
            </a:r>
            <a:r>
              <a:rPr lang="en-US" sz="2800" b="1" dirty="0" err="1">
                <a:solidFill>
                  <a:schemeClr val="bg1"/>
                </a:solidFill>
                <a:effectLst/>
                <a:latin typeface="Times New Roman" panose="02020603050405020304" pitchFamily="18" charset="0"/>
                <a:ea typeface="Times New Roman" panose="02020603050405020304" pitchFamily="18" charset="0"/>
              </a:rPr>
              <a:t>phần</a:t>
            </a:r>
            <a:r>
              <a:rPr lang="en-US" sz="2800" b="1" dirty="0">
                <a:solidFill>
                  <a:schemeClr val="bg1"/>
                </a:solidFill>
                <a:effectLst/>
                <a:latin typeface="Times New Roman" panose="02020603050405020304" pitchFamily="18" charset="0"/>
                <a:ea typeface="Times New Roman" panose="02020603050405020304" pitchFamily="18" charset="0"/>
              </a:rPr>
              <a:t> </a:t>
            </a:r>
            <a:r>
              <a:rPr lang="en-US" sz="2800" b="1" dirty="0" err="1">
                <a:solidFill>
                  <a:schemeClr val="bg1"/>
                </a:solidFill>
                <a:effectLst/>
                <a:latin typeface="Times New Roman" panose="02020603050405020304" pitchFamily="18" charset="0"/>
                <a:ea typeface="Times New Roman" panose="02020603050405020304" pitchFamily="18" charset="0"/>
              </a:rPr>
              <a:t>dưới</a:t>
            </a:r>
            <a:r>
              <a:rPr lang="en-US" sz="2800" b="1" dirty="0">
                <a:solidFill>
                  <a:schemeClr val="bg1"/>
                </a:solidFill>
                <a:effectLst/>
                <a:latin typeface="Times New Roman" panose="02020603050405020304" pitchFamily="18" charset="0"/>
                <a:ea typeface="Times New Roman" panose="02020603050405020304" pitchFamily="18" charset="0"/>
              </a:rPr>
              <a:t> </a:t>
            </a:r>
            <a:r>
              <a:rPr lang="en-US" sz="2800" b="1" dirty="0" err="1">
                <a:solidFill>
                  <a:schemeClr val="bg1"/>
                </a:solidFill>
                <a:effectLst/>
                <a:latin typeface="Times New Roman" panose="02020603050405020304" pitchFamily="18" charset="0"/>
                <a:ea typeface="Times New Roman" panose="02020603050405020304" pitchFamily="18" charset="0"/>
              </a:rPr>
              <a:t>của</a:t>
            </a:r>
            <a:r>
              <a:rPr lang="en-US" sz="2800" b="1" dirty="0">
                <a:solidFill>
                  <a:schemeClr val="bg1"/>
                </a:solidFill>
                <a:effectLst/>
                <a:latin typeface="Times New Roman" panose="02020603050405020304" pitchFamily="18" charset="0"/>
                <a:ea typeface="Times New Roman" panose="02020603050405020304" pitchFamily="18" charset="0"/>
              </a:rPr>
              <a:t> </a:t>
            </a:r>
            <a:r>
              <a:rPr lang="en-US" sz="2800" b="1" dirty="0" err="1">
                <a:solidFill>
                  <a:schemeClr val="bg1"/>
                </a:solidFill>
                <a:effectLst/>
                <a:latin typeface="Times New Roman" panose="02020603050405020304" pitchFamily="18" charset="0"/>
                <a:ea typeface="Times New Roman" panose="02020603050405020304" pitchFamily="18" charset="0"/>
              </a:rPr>
              <a:t>hình</a:t>
            </a:r>
            <a:r>
              <a:rPr lang="en-US" sz="2800" b="1" dirty="0">
                <a:solidFill>
                  <a:schemeClr val="bg1"/>
                </a:solidFill>
                <a:effectLst/>
                <a:latin typeface="Times New Roman" panose="02020603050405020304" pitchFamily="18" charset="0"/>
                <a:ea typeface="Times New Roman" panose="02020603050405020304" pitchFamily="18" charset="0"/>
              </a:rPr>
              <a:t>)</a:t>
            </a:r>
            <a:endParaRPr lang="en-US" sz="2800" dirty="0">
              <a:solidFill>
                <a:schemeClr val="bg1"/>
              </a:solidFill>
              <a:effectLst/>
              <a:latin typeface="Times New Roman" panose="02020603050405020304" pitchFamily="18" charset="0"/>
              <a:ea typeface="Times New Roman" panose="02020603050405020304" pitchFamily="18" charset="0"/>
            </a:endParaRPr>
          </a:p>
          <a:p>
            <a:pPr marL="457200" marR="0"/>
            <a:r>
              <a:rPr lang="vi-VN"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Mô</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tả</a:t>
            </a:r>
            <a:r>
              <a:rPr lang="en-US" sz="2800" dirty="0">
                <a:solidFill>
                  <a:schemeClr val="bg1"/>
                </a:solidFill>
                <a:effectLst/>
                <a:latin typeface="Times New Roman" panose="02020603050405020304" pitchFamily="18" charset="0"/>
                <a:ea typeface="Times New Roman" panose="02020603050405020304" pitchFamily="18" charset="0"/>
              </a:rPr>
              <a:t> chi </a:t>
            </a:r>
            <a:r>
              <a:rPr lang="en-US" sz="2800" dirty="0" err="1">
                <a:solidFill>
                  <a:schemeClr val="bg1"/>
                </a:solidFill>
                <a:effectLst/>
                <a:latin typeface="Times New Roman" panose="02020603050405020304" pitchFamily="18" charset="0"/>
                <a:ea typeface="Times New Roman" panose="02020603050405020304" pitchFamily="18" charset="0"/>
              </a:rPr>
              <a:t>tiết</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cách</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các</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nút</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kết</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nối</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với</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nhau</a:t>
            </a:r>
            <a:endParaRPr lang="en-US" sz="2800" dirty="0">
              <a:solidFill>
                <a:schemeClr val="bg1"/>
              </a:solidFill>
              <a:effectLst/>
              <a:latin typeface="Times New Roman" panose="02020603050405020304" pitchFamily="18" charset="0"/>
              <a:ea typeface="Times New Roman" panose="02020603050405020304" pitchFamily="18" charset="0"/>
            </a:endParaRPr>
          </a:p>
          <a:p>
            <a:pPr marL="457200" marR="0"/>
            <a:r>
              <a:rPr lang="vi-VN"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Hầu</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hết</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các</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kết</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nối</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đều</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là</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hai</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chiều</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có</a:t>
            </a:r>
            <a:r>
              <a:rPr lang="en-US" sz="2800" dirty="0">
                <a:solidFill>
                  <a:schemeClr val="bg1"/>
                </a:solidFill>
                <a:effectLst/>
                <a:latin typeface="Times New Roman" panose="02020603050405020304" pitchFamily="18" charset="0"/>
                <a:ea typeface="Times New Roman" panose="02020603050405020304" pitchFamily="18" charset="0"/>
              </a:rPr>
              <a:t> 2 </a:t>
            </a:r>
            <a:r>
              <a:rPr lang="en-US" sz="2800" dirty="0" err="1">
                <a:solidFill>
                  <a:schemeClr val="bg1"/>
                </a:solidFill>
                <a:effectLst/>
                <a:latin typeface="Times New Roman" panose="02020603050405020304" pitchFamily="18" charset="0"/>
                <a:ea typeface="Times New Roman" panose="02020603050405020304" pitchFamily="18" charset="0"/>
              </a:rPr>
              <a:t>nút</a:t>
            </a:r>
            <a:r>
              <a:rPr lang="en-US" sz="2800" dirty="0">
                <a:solidFill>
                  <a:schemeClr val="bg1"/>
                </a:solidFill>
                <a:effectLst/>
                <a:latin typeface="Times New Roman" panose="02020603050405020304" pitchFamily="18" charset="0"/>
                <a:ea typeface="Times New Roman" panose="02020603050405020304" pitchFamily="18" charset="0"/>
              </a:rPr>
              <a:t>)</a:t>
            </a:r>
          </a:p>
          <a:p>
            <a:pPr marL="457200" marR="0"/>
            <a:r>
              <a:rPr lang="vi-VN"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Ví</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dụ</a:t>
            </a:r>
            <a:r>
              <a:rPr lang="en-US" sz="2800" dirty="0">
                <a:solidFill>
                  <a:schemeClr val="bg1"/>
                </a:solidFill>
                <a:effectLst/>
                <a:latin typeface="Times New Roman" panose="02020603050405020304" pitchFamily="18" charset="0"/>
                <a:ea typeface="Times New Roman" panose="02020603050405020304" pitchFamily="18" charset="0"/>
              </a:rPr>
              <a:t>: "A1 - B2 </a:t>
            </a:r>
            <a:r>
              <a:rPr lang="en-US" sz="2800" dirty="0" err="1">
                <a:solidFill>
                  <a:schemeClr val="bg1"/>
                </a:solidFill>
                <a:effectLst/>
                <a:latin typeface="Times New Roman" panose="02020603050405020304" pitchFamily="18" charset="0"/>
                <a:ea typeface="Times New Roman" panose="02020603050405020304" pitchFamily="18" charset="0"/>
              </a:rPr>
              <a:t>có</a:t>
            </a:r>
            <a:r>
              <a:rPr lang="en-US" sz="2800" dirty="0">
                <a:solidFill>
                  <a:schemeClr val="bg1"/>
                </a:solidFill>
                <a:effectLst/>
                <a:latin typeface="Times New Roman" panose="02020603050405020304" pitchFamily="18" charset="0"/>
                <a:ea typeface="Times New Roman" panose="02020603050405020304" pitchFamily="18" charset="0"/>
              </a:rPr>
              <a:t> 2 </a:t>
            </a:r>
            <a:r>
              <a:rPr lang="en-US" sz="2800" dirty="0" err="1">
                <a:solidFill>
                  <a:schemeClr val="bg1"/>
                </a:solidFill>
                <a:effectLst/>
                <a:latin typeface="Times New Roman" panose="02020603050405020304" pitchFamily="18" charset="0"/>
                <a:ea typeface="Times New Roman" panose="02020603050405020304" pitchFamily="18" charset="0"/>
              </a:rPr>
              <a:t>nút</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nghĩa</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là</a:t>
            </a:r>
            <a:r>
              <a:rPr lang="en-US" sz="2800" dirty="0">
                <a:solidFill>
                  <a:schemeClr val="bg1"/>
                </a:solidFill>
                <a:effectLst/>
                <a:latin typeface="Times New Roman" panose="02020603050405020304" pitchFamily="18" charset="0"/>
                <a:ea typeface="Times New Roman" panose="02020603050405020304" pitchFamily="18" charset="0"/>
              </a:rPr>
              <a:t> A1 </a:t>
            </a:r>
            <a:r>
              <a:rPr lang="en-US" sz="2800" dirty="0" err="1">
                <a:solidFill>
                  <a:schemeClr val="bg1"/>
                </a:solidFill>
                <a:effectLst/>
                <a:latin typeface="Times New Roman" panose="02020603050405020304" pitchFamily="18" charset="0"/>
                <a:ea typeface="Times New Roman" panose="02020603050405020304" pitchFamily="18" charset="0"/>
              </a:rPr>
              <a:t>có</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thể</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đi</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đến</a:t>
            </a:r>
            <a:r>
              <a:rPr lang="en-US" sz="2800" dirty="0">
                <a:solidFill>
                  <a:schemeClr val="bg1"/>
                </a:solidFill>
                <a:effectLst/>
                <a:latin typeface="Times New Roman" panose="02020603050405020304" pitchFamily="18" charset="0"/>
                <a:ea typeface="Times New Roman" panose="02020603050405020304" pitchFamily="18" charset="0"/>
              </a:rPr>
              <a:t> B2 </a:t>
            </a:r>
            <a:r>
              <a:rPr lang="en-US" sz="2800" dirty="0" err="1">
                <a:solidFill>
                  <a:schemeClr val="bg1"/>
                </a:solidFill>
                <a:effectLst/>
                <a:latin typeface="Times New Roman" panose="02020603050405020304" pitchFamily="18" charset="0"/>
                <a:ea typeface="Times New Roman" panose="02020603050405020304" pitchFamily="18" charset="0"/>
              </a:rPr>
              <a:t>và</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ngược</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lại</a:t>
            </a:r>
            <a:endParaRPr lang="en-US" sz="2800" dirty="0">
              <a:solidFill>
                <a:schemeClr val="bg1"/>
              </a:solidFill>
              <a:effectLst/>
              <a:latin typeface="Times New Roman" panose="02020603050405020304" pitchFamily="18" charset="0"/>
              <a:ea typeface="Times New Roman" panose="02020603050405020304" pitchFamily="18" charset="0"/>
            </a:endParaRPr>
          </a:p>
          <a:p>
            <a:pPr marL="457200" marR="0"/>
            <a:r>
              <a:rPr lang="en-US" sz="2800" dirty="0" err="1">
                <a:solidFill>
                  <a:schemeClr val="bg1"/>
                </a:solidFill>
                <a:effectLst/>
                <a:latin typeface="Times New Roman" panose="02020603050405020304" pitchFamily="18" charset="0"/>
                <a:ea typeface="Times New Roman" panose="02020603050405020304" pitchFamily="18" charset="0"/>
              </a:rPr>
              <a:t>Trường</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hợp</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đặc</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biệt</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là</a:t>
            </a:r>
            <a:r>
              <a:rPr lang="en-US" sz="2800" dirty="0">
                <a:solidFill>
                  <a:schemeClr val="bg1"/>
                </a:solidFill>
                <a:effectLst/>
                <a:latin typeface="Times New Roman" panose="02020603050405020304" pitchFamily="18" charset="0"/>
                <a:ea typeface="Times New Roman" panose="02020603050405020304" pitchFamily="18" charset="0"/>
              </a:rPr>
              <a:t> D4 </a:t>
            </a:r>
            <a:r>
              <a:rPr lang="en-US" sz="2800" dirty="0" err="1">
                <a:solidFill>
                  <a:schemeClr val="bg1"/>
                </a:solidFill>
                <a:effectLst/>
                <a:latin typeface="Times New Roman" panose="02020603050405020304" pitchFamily="18" charset="0"/>
                <a:ea typeface="Times New Roman" panose="02020603050405020304" pitchFamily="18" charset="0"/>
              </a:rPr>
              <a:t>có</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thể</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liên</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kết</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với</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chính</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nó</a:t>
            </a:r>
            <a:endParaRPr lang="en-US" sz="28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7033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49" name="Freeform: Shape 1024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64234" y="-380505"/>
            <a:ext cx="2741457" cy="2065483"/>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51" name="Rectangle 1025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7461" y="633219"/>
            <a:ext cx="968052" cy="96805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Rectangle 1025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5065223" y="982710"/>
            <a:ext cx="1031208" cy="103120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5" name="Freeform: Shape 1025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4034964" y="0"/>
            <a:ext cx="4253036" cy="2221255"/>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257" name="Isosceles Triangle 1025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964516" y="9173251"/>
            <a:ext cx="2241769" cy="111374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What is Google PageRank - Coco Solution">
            <a:extLst>
              <a:ext uri="{FF2B5EF4-FFF2-40B4-BE49-F238E27FC236}">
                <a16:creationId xmlns:a16="http://schemas.microsoft.com/office/drawing/2014/main" id="{916C6CD7-C9A2-848D-434A-98E6B127FA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60843" y="965200"/>
            <a:ext cx="12566312" cy="8356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259" name="Isosceles Triangle 1025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406120" y="9679714"/>
            <a:ext cx="1222354" cy="607286"/>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ình chữ nhật 3">
            <a:extLst>
              <a:ext uri="{FF2B5EF4-FFF2-40B4-BE49-F238E27FC236}">
                <a16:creationId xmlns:a16="http://schemas.microsoft.com/office/drawing/2014/main" id="{94009759-BDD0-8790-0245-7DD16857FEF3}"/>
              </a:ext>
            </a:extLst>
          </p:cNvPr>
          <p:cNvSpPr/>
          <p:nvPr/>
        </p:nvSpPr>
        <p:spPr>
          <a:xfrm>
            <a:off x="0" y="0"/>
            <a:ext cx="18288000" cy="10287000"/>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ộp Văn bản 5">
            <a:extLst>
              <a:ext uri="{FF2B5EF4-FFF2-40B4-BE49-F238E27FC236}">
                <a16:creationId xmlns:a16="http://schemas.microsoft.com/office/drawing/2014/main" id="{7608FE65-5D13-574A-F780-5072D5CAE9B7}"/>
              </a:ext>
            </a:extLst>
          </p:cNvPr>
          <p:cNvSpPr txBox="1"/>
          <p:nvPr/>
        </p:nvSpPr>
        <p:spPr>
          <a:xfrm>
            <a:off x="578242" y="1397658"/>
            <a:ext cx="5246441" cy="1200329"/>
          </a:xfrm>
          <a:prstGeom prst="rect">
            <a:avLst/>
          </a:prstGeom>
          <a:noFill/>
        </p:spPr>
        <p:txBody>
          <a:bodyPr wrap="square" rtlCol="0">
            <a:spAutoFit/>
          </a:bodyPr>
          <a:lstStyle/>
          <a:p>
            <a:r>
              <a:rPr lang="vi-VN" sz="7200" b="1" dirty="0">
                <a:solidFill>
                  <a:schemeClr val="bg1"/>
                </a:solidFill>
              </a:rPr>
              <a:t>TỔNG KẾT</a:t>
            </a:r>
            <a:endParaRPr lang="en-US" sz="7200" b="1" dirty="0">
              <a:solidFill>
                <a:schemeClr val="bg1"/>
              </a:solidFill>
            </a:endParaRPr>
          </a:p>
        </p:txBody>
      </p:sp>
      <p:sp>
        <p:nvSpPr>
          <p:cNvPr id="8" name="Hộp Văn bản 7">
            <a:extLst>
              <a:ext uri="{FF2B5EF4-FFF2-40B4-BE49-F238E27FC236}">
                <a16:creationId xmlns:a16="http://schemas.microsoft.com/office/drawing/2014/main" id="{C35B3905-F259-A4A4-A77E-E7C354295561}"/>
              </a:ext>
            </a:extLst>
          </p:cNvPr>
          <p:cNvSpPr txBox="1"/>
          <p:nvPr/>
        </p:nvSpPr>
        <p:spPr>
          <a:xfrm>
            <a:off x="768394" y="2483472"/>
            <a:ext cx="15005006" cy="4339650"/>
          </a:xfrm>
          <a:prstGeom prst="rect">
            <a:avLst/>
          </a:prstGeom>
          <a:noFill/>
        </p:spPr>
        <p:txBody>
          <a:bodyPr wrap="square" rtlCol="0">
            <a:spAutoFit/>
          </a:bodyPr>
          <a:lstStyle/>
          <a:p>
            <a:r>
              <a:rPr lang="vi-VN" sz="3000" b="1" dirty="0" err="1">
                <a:solidFill>
                  <a:schemeClr val="bg1"/>
                </a:solidFill>
              </a:rPr>
              <a:t>Pagerank</a:t>
            </a:r>
            <a:r>
              <a:rPr lang="vi-VN" sz="3000" b="1" dirty="0">
                <a:solidFill>
                  <a:schemeClr val="bg1"/>
                </a:solidFill>
              </a:rPr>
              <a:t> không chỉ là thuật toán mà nó còn có thể đóng vai trò quan trọng trong việc thay đổi cách thức tìm kiếm thông tin trên </a:t>
            </a:r>
            <a:r>
              <a:rPr lang="vi-VN" sz="3000" b="1" dirty="0" err="1">
                <a:solidFill>
                  <a:schemeClr val="bg1"/>
                </a:solidFill>
              </a:rPr>
              <a:t>internet</a:t>
            </a:r>
            <a:r>
              <a:rPr lang="vi-VN" sz="3000" b="1" dirty="0">
                <a:solidFill>
                  <a:schemeClr val="bg1"/>
                </a:solidFill>
              </a:rPr>
              <a:t> bằng cách đánh giá tầm quan trọng của từng trang </a:t>
            </a:r>
            <a:r>
              <a:rPr lang="vi-VN" sz="3000" b="1" dirty="0" err="1">
                <a:solidFill>
                  <a:schemeClr val="bg1"/>
                </a:solidFill>
              </a:rPr>
              <a:t>web</a:t>
            </a:r>
            <a:r>
              <a:rPr lang="vi-VN" sz="3000" b="1" dirty="0">
                <a:solidFill>
                  <a:schemeClr val="bg1"/>
                </a:solidFill>
              </a:rPr>
              <a:t> .</a:t>
            </a:r>
          </a:p>
          <a:p>
            <a:r>
              <a:rPr lang="vi-VN" sz="3000" b="1" dirty="0" err="1">
                <a:solidFill>
                  <a:schemeClr val="bg1"/>
                </a:solidFill>
              </a:rPr>
              <a:t>Pagerank</a:t>
            </a:r>
            <a:r>
              <a:rPr lang="vi-VN" sz="3000" b="1" dirty="0">
                <a:solidFill>
                  <a:schemeClr val="bg1"/>
                </a:solidFill>
              </a:rPr>
              <a:t> đã giúp cải thiện chất lượng kết quả tìm kiếm và đảm bảo cho người dùng có thể truy cập thông tin hữu ích nhất  </a:t>
            </a:r>
          </a:p>
          <a:p>
            <a:endParaRPr lang="vi-VN" sz="3000" b="1" dirty="0">
              <a:solidFill>
                <a:schemeClr val="bg1"/>
              </a:solidFill>
            </a:endParaRPr>
          </a:p>
          <a:p>
            <a:r>
              <a:rPr lang="vi-VN" sz="3200" b="1" dirty="0">
                <a:solidFill>
                  <a:schemeClr val="bg1"/>
                </a:solidFill>
              </a:rPr>
              <a:t>Mặc dù thuật toán có những hạn chế nhất định như khả năng bị ảnh hưởng bởi các chiến thuật thao túng liên kết và yêu cầu tính toán tài nguyên lớn, nhưng nó vẫn là một nền tảng vững chắc trong lĩnh vực tìm kiếm </a:t>
            </a:r>
            <a:r>
              <a:rPr lang="vi-VN" sz="3200" b="1" dirty="0" err="1">
                <a:solidFill>
                  <a:schemeClr val="bg1"/>
                </a:solidFill>
              </a:rPr>
              <a:t>web</a:t>
            </a:r>
            <a:r>
              <a:rPr lang="vi-VN" sz="3200" b="1" dirty="0">
                <a:solidFill>
                  <a:schemeClr val="bg1"/>
                </a:solidFill>
              </a:rPr>
              <a:t>.</a:t>
            </a:r>
            <a:endParaRPr lang="vi-VN" sz="3000" b="1" dirty="0">
              <a:solidFill>
                <a:schemeClr val="bg1"/>
              </a:solidFill>
            </a:endParaRPr>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2AED21-0881-8D3D-C182-1D21555F3EDE}"/>
            </a:ext>
          </a:extLst>
        </p:cNvPr>
        <p:cNvGrpSpPr/>
        <p:nvPr/>
      </p:nvGrpSpPr>
      <p:grpSpPr>
        <a:xfrm>
          <a:off x="0" y="0"/>
          <a:ext cx="0" cy="0"/>
          <a:chOff x="0" y="0"/>
          <a:chExt cx="0" cy="0"/>
        </a:xfrm>
      </p:grpSpPr>
      <p:sp>
        <p:nvSpPr>
          <p:cNvPr id="10247" name="Rectangle 10246">
            <a:extLst>
              <a:ext uri="{FF2B5EF4-FFF2-40B4-BE49-F238E27FC236}">
                <a16:creationId xmlns:a16="http://schemas.microsoft.com/office/drawing/2014/main" id="{22348A08-B360-6F07-CE87-B6937CBC7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49" name="Freeform: Shape 10248">
            <a:extLst>
              <a:ext uri="{FF2B5EF4-FFF2-40B4-BE49-F238E27FC236}">
                <a16:creationId xmlns:a16="http://schemas.microsoft.com/office/drawing/2014/main" id="{AEDB1B4F-1CBC-0BCA-01E7-10FBBD295D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64234" y="-380505"/>
            <a:ext cx="2741457" cy="2065483"/>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51" name="Rectangle 10250">
            <a:extLst>
              <a:ext uri="{FF2B5EF4-FFF2-40B4-BE49-F238E27FC236}">
                <a16:creationId xmlns:a16="http://schemas.microsoft.com/office/drawing/2014/main" id="{F5192C09-A4EE-85AC-8FA4-D80CF3D09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7461" y="633219"/>
            <a:ext cx="968052" cy="96805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Rectangle 10252">
            <a:extLst>
              <a:ext uri="{FF2B5EF4-FFF2-40B4-BE49-F238E27FC236}">
                <a16:creationId xmlns:a16="http://schemas.microsoft.com/office/drawing/2014/main" id="{E4A13744-0C4B-BDA5-BC17-5BA73F4268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5065223" y="982710"/>
            <a:ext cx="1031208" cy="103120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5" name="Freeform: Shape 10254">
            <a:extLst>
              <a:ext uri="{FF2B5EF4-FFF2-40B4-BE49-F238E27FC236}">
                <a16:creationId xmlns:a16="http://schemas.microsoft.com/office/drawing/2014/main" id="{D94AF43D-2BD2-A8CA-7BFE-53E67955D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4034964" y="0"/>
            <a:ext cx="4253036" cy="2221255"/>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257" name="Isosceles Triangle 10256">
            <a:extLst>
              <a:ext uri="{FF2B5EF4-FFF2-40B4-BE49-F238E27FC236}">
                <a16:creationId xmlns:a16="http://schemas.microsoft.com/office/drawing/2014/main" id="{0840FDD1-E9B4-0463-23BC-B95921894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964516" y="9173251"/>
            <a:ext cx="2241769" cy="111374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What is Google PageRank - Coco Solution">
            <a:extLst>
              <a:ext uri="{FF2B5EF4-FFF2-40B4-BE49-F238E27FC236}">
                <a16:creationId xmlns:a16="http://schemas.microsoft.com/office/drawing/2014/main" id="{C4E4BC3B-0C5F-076D-BB69-CA70EC04F02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60843" y="965200"/>
            <a:ext cx="12566312" cy="8356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259" name="Isosceles Triangle 10258">
            <a:extLst>
              <a:ext uri="{FF2B5EF4-FFF2-40B4-BE49-F238E27FC236}">
                <a16:creationId xmlns:a16="http://schemas.microsoft.com/office/drawing/2014/main" id="{7A376F4C-7A53-79EE-EA25-EA93F679F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406120" y="9679714"/>
            <a:ext cx="1222354" cy="607286"/>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ình chữ nhật 3">
            <a:extLst>
              <a:ext uri="{FF2B5EF4-FFF2-40B4-BE49-F238E27FC236}">
                <a16:creationId xmlns:a16="http://schemas.microsoft.com/office/drawing/2014/main" id="{5096597E-3CE6-62F5-A9F5-45A8DF9B048B}"/>
              </a:ext>
            </a:extLst>
          </p:cNvPr>
          <p:cNvSpPr/>
          <p:nvPr/>
        </p:nvSpPr>
        <p:spPr>
          <a:xfrm>
            <a:off x="0" y="0"/>
            <a:ext cx="18288000" cy="10287000"/>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ộp Văn bản 5">
            <a:extLst>
              <a:ext uri="{FF2B5EF4-FFF2-40B4-BE49-F238E27FC236}">
                <a16:creationId xmlns:a16="http://schemas.microsoft.com/office/drawing/2014/main" id="{77AF6823-C368-EA03-F809-5E909999A9E5}"/>
              </a:ext>
            </a:extLst>
          </p:cNvPr>
          <p:cNvSpPr txBox="1"/>
          <p:nvPr/>
        </p:nvSpPr>
        <p:spPr>
          <a:xfrm>
            <a:off x="572022" y="3463203"/>
            <a:ext cx="14058377" cy="2308324"/>
          </a:xfrm>
          <a:prstGeom prst="rect">
            <a:avLst/>
          </a:prstGeom>
          <a:noFill/>
        </p:spPr>
        <p:txBody>
          <a:bodyPr wrap="square" rtlCol="0">
            <a:spAutoFit/>
          </a:bodyPr>
          <a:lstStyle/>
          <a:p>
            <a:r>
              <a:rPr lang="vi-VN" sz="7200" b="1" dirty="0">
                <a:solidFill>
                  <a:schemeClr val="bg1"/>
                </a:solidFill>
              </a:rPr>
              <a:t>CẢM ƠN THẦY ĐÃ XEM </a:t>
            </a:r>
          </a:p>
          <a:p>
            <a:r>
              <a:rPr lang="vi-VN" sz="7200" b="1" dirty="0">
                <a:solidFill>
                  <a:schemeClr val="bg1"/>
                </a:solidFill>
              </a:rPr>
              <a:t>BUỔI THUYẾT TRÌNH CỦA EM !</a:t>
            </a:r>
            <a:endParaRPr lang="en-US" sz="7200" b="1" dirty="0">
              <a:solidFill>
                <a:schemeClr val="bg1"/>
              </a:solidFill>
            </a:endParaRPr>
          </a:p>
        </p:txBody>
      </p:sp>
      <p:sp>
        <p:nvSpPr>
          <p:cNvPr id="2" name="TextBox 5">
            <a:extLst>
              <a:ext uri="{FF2B5EF4-FFF2-40B4-BE49-F238E27FC236}">
                <a16:creationId xmlns:a16="http://schemas.microsoft.com/office/drawing/2014/main" id="{BA0CFC62-2435-F7BA-99B3-C7DD3192CCCC}"/>
              </a:ext>
            </a:extLst>
          </p:cNvPr>
          <p:cNvSpPr txBox="1"/>
          <p:nvPr/>
        </p:nvSpPr>
        <p:spPr>
          <a:xfrm>
            <a:off x="5821627" y="8886783"/>
            <a:ext cx="4638675" cy="391133"/>
          </a:xfrm>
          <a:prstGeom prst="rect">
            <a:avLst/>
          </a:prstGeom>
        </p:spPr>
        <p:txBody>
          <a:bodyPr wrap="square" lIns="0" tIns="0" rIns="0" bIns="0" rtlCol="0" anchor="t">
            <a:spAutoFit/>
          </a:bodyPr>
          <a:lstStyle/>
          <a:p>
            <a:pPr algn="ctr">
              <a:lnSpc>
                <a:spcPts val="3360"/>
              </a:lnSpc>
            </a:pPr>
            <a:r>
              <a:rPr lang="vi-VN" sz="2000" spc="56" dirty="0">
                <a:solidFill>
                  <a:srgbClr val="FFFFFF"/>
                </a:solidFill>
                <a:latin typeface="Roboto Bold"/>
                <a:ea typeface="Roboto Bold"/>
                <a:cs typeface="Roboto Bold"/>
                <a:sym typeface="Roboto Bold"/>
              </a:rPr>
              <a:t>KIỀU TẤN PHƯỚC |  </a:t>
            </a:r>
            <a:endParaRPr lang="en-US" sz="2000" spc="56" dirty="0">
              <a:solidFill>
                <a:srgbClr val="FFFFFF"/>
              </a:solidFill>
              <a:latin typeface="Roboto Bold"/>
              <a:ea typeface="Roboto Bold"/>
              <a:cs typeface="Roboto Bold"/>
              <a:sym typeface="Roboto Bold"/>
            </a:endParaRPr>
          </a:p>
        </p:txBody>
      </p:sp>
      <p:pic>
        <p:nvPicPr>
          <p:cNvPr id="3" name="Picture 4" descr="Anh-Tuan NGUYEN">
            <a:extLst>
              <a:ext uri="{FF2B5EF4-FFF2-40B4-BE49-F238E27FC236}">
                <a16:creationId xmlns:a16="http://schemas.microsoft.com/office/drawing/2014/main" id="{433BB8BB-503A-1B8D-C58D-20C190DEA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79" y="397066"/>
            <a:ext cx="2036564" cy="203656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Microsoft PowerPoint Logo PNG Images (Transparent HD Photo Clipart ...">
            <a:extLst>
              <a:ext uri="{FF2B5EF4-FFF2-40B4-BE49-F238E27FC236}">
                <a16:creationId xmlns:a16="http://schemas.microsoft.com/office/drawing/2014/main" id="{2C8B1548-1A4D-C078-9791-3AF3FF7913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4126" y="8269530"/>
            <a:ext cx="1620402" cy="162040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5">
            <a:extLst>
              <a:ext uri="{FF2B5EF4-FFF2-40B4-BE49-F238E27FC236}">
                <a16:creationId xmlns:a16="http://schemas.microsoft.com/office/drawing/2014/main" id="{BCB67EB4-B37E-7791-0B9C-A447DF8CEBA6}"/>
              </a:ext>
            </a:extLst>
          </p:cNvPr>
          <p:cNvSpPr txBox="1"/>
          <p:nvPr/>
        </p:nvSpPr>
        <p:spPr>
          <a:xfrm>
            <a:off x="2962830" y="1206957"/>
            <a:ext cx="7497472" cy="416781"/>
          </a:xfrm>
          <a:prstGeom prst="rect">
            <a:avLst/>
          </a:prstGeom>
        </p:spPr>
        <p:txBody>
          <a:bodyPr wrap="square" lIns="0" tIns="0" rIns="0" bIns="0" rtlCol="0" anchor="t">
            <a:spAutoFit/>
          </a:bodyPr>
          <a:lstStyle/>
          <a:p>
            <a:pPr algn="l">
              <a:lnSpc>
                <a:spcPts val="3360"/>
              </a:lnSpc>
            </a:pPr>
            <a:r>
              <a:rPr lang="vi-VN" sz="2800" b="1" spc="56" dirty="0">
                <a:solidFill>
                  <a:srgbClr val="FFFFFF"/>
                </a:solidFill>
                <a:latin typeface="Roboto Bold"/>
                <a:ea typeface="Roboto Bold"/>
                <a:cs typeface="Roboto Bold"/>
                <a:sym typeface="Roboto Bold"/>
              </a:rPr>
              <a:t>KIỀU TẤN PHƯỚC – 110122144 - DA22TTB</a:t>
            </a:r>
            <a:endParaRPr lang="en-US" sz="2800" b="1" spc="56" dirty="0">
              <a:solidFill>
                <a:srgbClr val="FFFFFF"/>
              </a:solidFill>
              <a:latin typeface="Roboto Bold"/>
              <a:ea typeface="Roboto Bold"/>
              <a:cs typeface="Roboto Bold"/>
              <a:sym typeface="Roboto Bold"/>
            </a:endParaRPr>
          </a:p>
        </p:txBody>
      </p:sp>
    </p:spTree>
    <p:extLst>
      <p:ext uri="{BB962C8B-B14F-4D97-AF65-F5344CB8AC3E}">
        <p14:creationId xmlns:p14="http://schemas.microsoft.com/office/powerpoint/2010/main" val="3909253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grpSp>
        <p:nvGrpSpPr>
          <p:cNvPr id="2" name="Group 2"/>
          <p:cNvGrpSpPr/>
          <p:nvPr/>
        </p:nvGrpSpPr>
        <p:grpSpPr>
          <a:xfrm>
            <a:off x="1752600" y="4222815"/>
            <a:ext cx="5479596" cy="2086958"/>
            <a:chOff x="0" y="-9525"/>
            <a:chExt cx="7306129" cy="2782611"/>
          </a:xfrm>
        </p:grpSpPr>
        <p:sp>
          <p:nvSpPr>
            <p:cNvPr id="3" name="TextBox 3"/>
            <p:cNvSpPr txBox="1"/>
            <p:nvPr/>
          </p:nvSpPr>
          <p:spPr>
            <a:xfrm>
              <a:off x="0" y="1135970"/>
              <a:ext cx="7306129" cy="1637116"/>
            </a:xfrm>
            <a:prstGeom prst="rect">
              <a:avLst/>
            </a:prstGeom>
          </p:spPr>
          <p:txBody>
            <a:bodyPr lIns="0" tIns="0" rIns="0" bIns="0" rtlCol="0" anchor="t">
              <a:spAutoFit/>
            </a:bodyPr>
            <a:lstStyle/>
            <a:p>
              <a:pPr algn="l">
                <a:lnSpc>
                  <a:spcPts val="9960"/>
                </a:lnSpc>
              </a:pPr>
              <a:r>
                <a:rPr lang="vi-VN" sz="8300" b="1" dirty="0">
                  <a:solidFill>
                    <a:srgbClr val="FFFFFF"/>
                  </a:solidFill>
                  <a:latin typeface="Roboto Bold"/>
                  <a:ea typeface="Roboto Bold"/>
                  <a:cs typeface="Roboto Bold"/>
                  <a:sym typeface="Roboto Bold"/>
                </a:rPr>
                <a:t>ĐỒ ÁN </a:t>
              </a:r>
              <a:endParaRPr lang="en-US" sz="8300" b="1" dirty="0">
                <a:solidFill>
                  <a:srgbClr val="FFFFFF"/>
                </a:solidFill>
                <a:latin typeface="Roboto Bold"/>
                <a:ea typeface="Roboto Bold"/>
                <a:cs typeface="Roboto Bold"/>
                <a:sym typeface="Roboto Bold"/>
              </a:endParaRPr>
            </a:p>
          </p:txBody>
        </p:sp>
        <p:sp>
          <p:nvSpPr>
            <p:cNvPr id="4" name="TextBox 4"/>
            <p:cNvSpPr txBox="1"/>
            <p:nvPr/>
          </p:nvSpPr>
          <p:spPr>
            <a:xfrm>
              <a:off x="0" y="-9525"/>
              <a:ext cx="7306129" cy="619125"/>
            </a:xfrm>
            <a:prstGeom prst="rect">
              <a:avLst/>
            </a:prstGeom>
          </p:spPr>
          <p:txBody>
            <a:bodyPr lIns="0" tIns="0" rIns="0" bIns="0" rtlCol="0" anchor="t">
              <a:spAutoFit/>
            </a:bodyPr>
            <a:lstStyle/>
            <a:p>
              <a:pPr algn="l">
                <a:lnSpc>
                  <a:spcPts val="3599"/>
                </a:lnSpc>
              </a:pPr>
              <a:r>
                <a:rPr lang="en-US" sz="2999" b="1" spc="89">
                  <a:solidFill>
                    <a:srgbClr val="FFBE40"/>
                  </a:solidFill>
                  <a:latin typeface="Roboto Bold"/>
                  <a:ea typeface="Roboto Bold"/>
                  <a:cs typeface="Roboto Bold"/>
                  <a:sym typeface="Roboto Bold"/>
                </a:rPr>
                <a:t>NỘI DUNG</a:t>
              </a:r>
            </a:p>
          </p:txBody>
        </p:sp>
      </p:grpSp>
      <p:grpSp>
        <p:nvGrpSpPr>
          <p:cNvPr id="5" name="Group 5"/>
          <p:cNvGrpSpPr/>
          <p:nvPr/>
        </p:nvGrpSpPr>
        <p:grpSpPr>
          <a:xfrm>
            <a:off x="9296400" y="4132801"/>
            <a:ext cx="7503319" cy="341630"/>
            <a:chOff x="0" y="0"/>
            <a:chExt cx="10004425" cy="455507"/>
          </a:xfrm>
        </p:grpSpPr>
        <p:grpSp>
          <p:nvGrpSpPr>
            <p:cNvPr id="6" name="Group 6"/>
            <p:cNvGrpSpPr/>
            <p:nvPr/>
          </p:nvGrpSpPr>
          <p:grpSpPr>
            <a:xfrm>
              <a:off x="0" y="112546"/>
              <a:ext cx="230414" cy="23041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txBody>
              <a:bodyPr/>
              <a:lstStyle/>
              <a:p>
                <a:endParaRPr lang="en-US"/>
              </a:p>
            </p:txBody>
          </p:sp>
        </p:grpSp>
        <p:sp>
          <p:nvSpPr>
            <p:cNvPr id="8" name="TextBox 8"/>
            <p:cNvSpPr txBox="1"/>
            <p:nvPr/>
          </p:nvSpPr>
          <p:spPr>
            <a:xfrm>
              <a:off x="800554" y="-63077"/>
              <a:ext cx="9203871" cy="524510"/>
            </a:xfrm>
            <a:prstGeom prst="rect">
              <a:avLst/>
            </a:prstGeom>
          </p:spPr>
          <p:txBody>
            <a:bodyPr lIns="0" tIns="0" rIns="0" bIns="0" rtlCol="0" anchor="t">
              <a:spAutoFit/>
            </a:bodyPr>
            <a:lstStyle/>
            <a:p>
              <a:pPr algn="l">
                <a:lnSpc>
                  <a:spcPts val="3219"/>
                </a:lnSpc>
              </a:pPr>
              <a:r>
                <a:rPr lang="vi-VN" sz="2300" dirty="0">
                  <a:solidFill>
                    <a:srgbClr val="FFFFFF"/>
                  </a:solidFill>
                  <a:latin typeface="Roboto"/>
                  <a:ea typeface="Roboto"/>
                  <a:cs typeface="Roboto"/>
                  <a:sym typeface="Roboto"/>
                </a:rPr>
                <a:t>GIỚI THIỆU VỀ THUẬT TOÁN </a:t>
              </a:r>
              <a:endParaRPr lang="en-US" sz="2300" dirty="0">
                <a:solidFill>
                  <a:srgbClr val="FFFFFF"/>
                </a:solidFill>
                <a:latin typeface="Roboto"/>
                <a:ea typeface="Roboto"/>
                <a:cs typeface="Roboto"/>
                <a:sym typeface="Roboto"/>
              </a:endParaRPr>
            </a:p>
          </p:txBody>
        </p:sp>
      </p:grpSp>
      <p:grpSp>
        <p:nvGrpSpPr>
          <p:cNvPr id="9" name="Group 9"/>
          <p:cNvGrpSpPr/>
          <p:nvPr/>
        </p:nvGrpSpPr>
        <p:grpSpPr>
          <a:xfrm>
            <a:off x="9296400" y="5047201"/>
            <a:ext cx="7503319" cy="341630"/>
            <a:chOff x="0" y="0"/>
            <a:chExt cx="10004425" cy="455507"/>
          </a:xfrm>
        </p:grpSpPr>
        <p:grpSp>
          <p:nvGrpSpPr>
            <p:cNvPr id="10" name="Group 10"/>
            <p:cNvGrpSpPr/>
            <p:nvPr/>
          </p:nvGrpSpPr>
          <p:grpSpPr>
            <a:xfrm>
              <a:off x="0" y="112546"/>
              <a:ext cx="230414" cy="230414"/>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txBody>
              <a:bodyPr/>
              <a:lstStyle/>
              <a:p>
                <a:endParaRPr lang="en-US"/>
              </a:p>
            </p:txBody>
          </p:sp>
        </p:grpSp>
        <p:sp>
          <p:nvSpPr>
            <p:cNvPr id="12" name="TextBox 12"/>
            <p:cNvSpPr txBox="1"/>
            <p:nvPr/>
          </p:nvSpPr>
          <p:spPr>
            <a:xfrm>
              <a:off x="800554" y="-63077"/>
              <a:ext cx="9203871" cy="524510"/>
            </a:xfrm>
            <a:prstGeom prst="rect">
              <a:avLst/>
            </a:prstGeom>
          </p:spPr>
          <p:txBody>
            <a:bodyPr lIns="0" tIns="0" rIns="0" bIns="0" rtlCol="0" anchor="t">
              <a:spAutoFit/>
            </a:bodyPr>
            <a:lstStyle/>
            <a:p>
              <a:pPr algn="l">
                <a:lnSpc>
                  <a:spcPts val="3219"/>
                </a:lnSpc>
              </a:pPr>
              <a:r>
                <a:rPr lang="vi-VN" sz="2300" dirty="0">
                  <a:solidFill>
                    <a:srgbClr val="FFFFFF"/>
                  </a:solidFill>
                  <a:latin typeface="Roboto"/>
                  <a:ea typeface="Roboto"/>
                  <a:cs typeface="Roboto"/>
                  <a:sym typeface="Roboto"/>
                </a:rPr>
                <a:t>NGUYÊN LÝ HOẠT ĐỘNG</a:t>
              </a:r>
              <a:endParaRPr lang="en-US" sz="2300" dirty="0">
                <a:solidFill>
                  <a:srgbClr val="FFFFFF"/>
                </a:solidFill>
                <a:latin typeface="Roboto"/>
                <a:ea typeface="Roboto"/>
                <a:cs typeface="Roboto"/>
                <a:sym typeface="Roboto"/>
              </a:endParaRPr>
            </a:p>
          </p:txBody>
        </p:sp>
      </p:grpSp>
      <p:grpSp>
        <p:nvGrpSpPr>
          <p:cNvPr id="13" name="Group 13"/>
          <p:cNvGrpSpPr/>
          <p:nvPr/>
        </p:nvGrpSpPr>
        <p:grpSpPr>
          <a:xfrm>
            <a:off x="9296400" y="5920835"/>
            <a:ext cx="7503340" cy="393381"/>
            <a:chOff x="0" y="-63077"/>
            <a:chExt cx="10004425" cy="524510"/>
          </a:xfrm>
        </p:grpSpPr>
        <p:grpSp>
          <p:nvGrpSpPr>
            <p:cNvPr id="14" name="Group 14"/>
            <p:cNvGrpSpPr/>
            <p:nvPr/>
          </p:nvGrpSpPr>
          <p:grpSpPr>
            <a:xfrm>
              <a:off x="0" y="112546"/>
              <a:ext cx="230414" cy="230414"/>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txBody>
              <a:bodyPr/>
              <a:lstStyle/>
              <a:p>
                <a:endParaRPr lang="en-US"/>
              </a:p>
            </p:txBody>
          </p:sp>
        </p:grpSp>
        <p:sp>
          <p:nvSpPr>
            <p:cNvPr id="16" name="TextBox 16"/>
            <p:cNvSpPr txBox="1"/>
            <p:nvPr/>
          </p:nvSpPr>
          <p:spPr>
            <a:xfrm>
              <a:off x="800554" y="-63077"/>
              <a:ext cx="9203871" cy="524510"/>
            </a:xfrm>
            <a:prstGeom prst="rect">
              <a:avLst/>
            </a:prstGeom>
          </p:spPr>
          <p:txBody>
            <a:bodyPr lIns="0" tIns="0" rIns="0" bIns="0" rtlCol="0" anchor="t">
              <a:spAutoFit/>
            </a:bodyPr>
            <a:lstStyle/>
            <a:p>
              <a:pPr algn="l">
                <a:lnSpc>
                  <a:spcPts val="3219"/>
                </a:lnSpc>
              </a:pPr>
              <a:r>
                <a:rPr lang="vi-VN" sz="2300" dirty="0">
                  <a:solidFill>
                    <a:srgbClr val="FFFFFF"/>
                  </a:solidFill>
                  <a:latin typeface="Roboto"/>
                  <a:ea typeface="Roboto"/>
                  <a:cs typeface="Roboto"/>
                  <a:sym typeface="Roboto"/>
                </a:rPr>
                <a:t>DEMO MÔ PHỎNG VÀ CODE</a:t>
              </a:r>
              <a:endParaRPr lang="en-US" sz="2300" dirty="0">
                <a:solidFill>
                  <a:srgbClr val="FFFFFF"/>
                </a:solidFill>
                <a:latin typeface="Roboto"/>
                <a:ea typeface="Roboto"/>
                <a:cs typeface="Roboto"/>
                <a:sym typeface="Roboto"/>
              </a:endParaRPr>
            </a:p>
          </p:txBody>
        </p:sp>
      </p:grpSp>
      <p:grpSp>
        <p:nvGrpSpPr>
          <p:cNvPr id="17" name="Group 17"/>
          <p:cNvGrpSpPr/>
          <p:nvPr/>
        </p:nvGrpSpPr>
        <p:grpSpPr>
          <a:xfrm>
            <a:off x="9296400" y="6882543"/>
            <a:ext cx="7503319" cy="341630"/>
            <a:chOff x="0" y="0"/>
            <a:chExt cx="10004425" cy="455507"/>
          </a:xfrm>
        </p:grpSpPr>
        <p:grpSp>
          <p:nvGrpSpPr>
            <p:cNvPr id="18" name="Group 18"/>
            <p:cNvGrpSpPr/>
            <p:nvPr/>
          </p:nvGrpSpPr>
          <p:grpSpPr>
            <a:xfrm>
              <a:off x="0" y="112546"/>
              <a:ext cx="230414" cy="230414"/>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txBody>
              <a:bodyPr/>
              <a:lstStyle/>
              <a:p>
                <a:endParaRPr lang="en-US"/>
              </a:p>
            </p:txBody>
          </p:sp>
        </p:grpSp>
        <p:sp>
          <p:nvSpPr>
            <p:cNvPr id="20" name="TextBox 20"/>
            <p:cNvSpPr txBox="1"/>
            <p:nvPr/>
          </p:nvSpPr>
          <p:spPr>
            <a:xfrm>
              <a:off x="800554" y="-63077"/>
              <a:ext cx="9203871" cy="524510"/>
            </a:xfrm>
            <a:prstGeom prst="rect">
              <a:avLst/>
            </a:prstGeom>
          </p:spPr>
          <p:txBody>
            <a:bodyPr lIns="0" tIns="0" rIns="0" bIns="0" rtlCol="0" anchor="t">
              <a:spAutoFit/>
            </a:bodyPr>
            <a:lstStyle/>
            <a:p>
              <a:pPr algn="l">
                <a:lnSpc>
                  <a:spcPts val="3219"/>
                </a:lnSpc>
              </a:pPr>
              <a:r>
                <a:rPr lang="vi-VN" sz="2300" dirty="0">
                  <a:solidFill>
                    <a:srgbClr val="FFFFFF"/>
                  </a:solidFill>
                  <a:latin typeface="Roboto"/>
                  <a:ea typeface="Roboto"/>
                  <a:cs typeface="Roboto"/>
                  <a:sym typeface="Roboto"/>
                </a:rPr>
                <a:t>TỔNG KẾT</a:t>
              </a:r>
              <a:endParaRPr lang="en-US" sz="2300" dirty="0">
                <a:solidFill>
                  <a:srgbClr val="FFFFFF"/>
                </a:solidFill>
                <a:latin typeface="Roboto"/>
                <a:ea typeface="Roboto"/>
                <a:cs typeface="Roboto"/>
                <a:sym typeface="Roboto"/>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518" y="720090"/>
            <a:ext cx="16856964" cy="884682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Pagerank là gì? Tại sao Pagerank vẫn còn quan trọng đến như thế? - Sagano">
            <a:extLst>
              <a:ext uri="{FF2B5EF4-FFF2-40B4-BE49-F238E27FC236}">
                <a16:creationId xmlns:a16="http://schemas.microsoft.com/office/drawing/2014/main" id="{847A5553-2DD1-3BC5-C868-5A67022C01E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65200" y="3277111"/>
            <a:ext cx="7942074" cy="3732774"/>
          </a:xfrm>
          <a:prstGeom prst="rect">
            <a:avLst/>
          </a:prstGeom>
          <a:noFill/>
          <a:extLst>
            <a:ext uri="{909E8E84-426E-40DD-AFC4-6F175D3DCCD1}">
              <a14:hiddenFill xmlns:a14="http://schemas.microsoft.com/office/drawing/2010/main">
                <a:solidFill>
                  <a:srgbClr val="FFFFFF"/>
                </a:solidFill>
              </a14:hiddenFill>
            </a:ext>
          </a:extLst>
        </p:spPr>
      </p:pic>
      <p:cxnSp>
        <p:nvCxnSpPr>
          <p:cNvPr id="2059" name="Straight Connector 2058">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19937" y="1714500"/>
            <a:ext cx="0" cy="6858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grpSp>
        <p:nvGrpSpPr>
          <p:cNvPr id="2" name="Group 2"/>
          <p:cNvGrpSpPr/>
          <p:nvPr/>
        </p:nvGrpSpPr>
        <p:grpSpPr>
          <a:xfrm>
            <a:off x="9380725" y="2138054"/>
            <a:ext cx="7942073" cy="6010892"/>
            <a:chOff x="-13109" y="-1493234"/>
            <a:chExt cx="14037538" cy="10624191"/>
          </a:xfrm>
        </p:grpSpPr>
        <p:sp>
          <p:nvSpPr>
            <p:cNvPr id="3" name="TextBox 3"/>
            <p:cNvSpPr txBox="1"/>
            <p:nvPr/>
          </p:nvSpPr>
          <p:spPr>
            <a:xfrm>
              <a:off x="0" y="-1493234"/>
              <a:ext cx="14024429" cy="4924425"/>
            </a:xfrm>
            <a:prstGeom prst="rect">
              <a:avLst/>
            </a:prstGeom>
          </p:spPr>
          <p:txBody>
            <a:bodyPr lIns="0" tIns="0" rIns="0" bIns="0" rtlCol="0" anchor="t">
              <a:spAutoFit/>
            </a:bodyPr>
            <a:lstStyle/>
            <a:p>
              <a:pPr defTabSz="685800">
                <a:lnSpc>
                  <a:spcPts val="7200"/>
                </a:lnSpc>
                <a:spcBef>
                  <a:spcPct val="0"/>
                </a:spcBef>
                <a:spcAft>
                  <a:spcPts val="600"/>
                </a:spcAft>
              </a:pPr>
              <a:r>
                <a:rPr lang="vi-VN" sz="6000" b="1" kern="1200">
                  <a:solidFill>
                    <a:srgbClr val="090909"/>
                  </a:solidFill>
                  <a:latin typeface="Roboto Bold"/>
                  <a:ea typeface="Roboto Bold"/>
                  <a:cs typeface="Roboto Bold"/>
                  <a:sym typeface="Roboto Bold"/>
                </a:rPr>
                <a:t>GIỚI THIỆU VỀ THUẬT TOÁN MÔ PHỎNG PAGERANK</a:t>
              </a:r>
              <a:endParaRPr lang="en-US" sz="8000" b="1" u="none">
                <a:solidFill>
                  <a:srgbClr val="090909"/>
                </a:solidFill>
                <a:latin typeface="Roboto Bold"/>
                <a:ea typeface="Roboto Bold"/>
                <a:cs typeface="Roboto Bold"/>
                <a:sym typeface="Roboto Bold"/>
              </a:endParaRPr>
            </a:p>
          </p:txBody>
        </p:sp>
        <p:sp>
          <p:nvSpPr>
            <p:cNvPr id="4" name="TextBox 4"/>
            <p:cNvSpPr txBox="1"/>
            <p:nvPr/>
          </p:nvSpPr>
          <p:spPr>
            <a:xfrm>
              <a:off x="-13109" y="3431191"/>
              <a:ext cx="14024429" cy="5699766"/>
            </a:xfrm>
            <a:prstGeom prst="rect">
              <a:avLst/>
            </a:prstGeom>
          </p:spPr>
          <p:txBody>
            <a:bodyPr lIns="0" tIns="0" rIns="0" bIns="0" rtlCol="0" anchor="t">
              <a:spAutoFit/>
            </a:bodyPr>
            <a:lstStyle/>
            <a:p>
              <a:pPr marL="0" lvl="1" defTabSz="685800">
                <a:lnSpc>
                  <a:spcPts val="3150"/>
                </a:lnSpc>
                <a:spcBef>
                  <a:spcPct val="0"/>
                </a:spcBef>
                <a:spcAft>
                  <a:spcPts val="600"/>
                </a:spcAft>
              </a:pPr>
              <a:r>
                <a:rPr lang="vi-VN" sz="2250" kern="1200">
                  <a:solidFill>
                    <a:srgbClr val="090909"/>
                  </a:solidFill>
                  <a:latin typeface="Roboto"/>
                  <a:ea typeface="Roboto"/>
                  <a:cs typeface="Roboto"/>
                  <a:sym typeface="Roboto"/>
                </a:rPr>
                <a:t>Thuật toán </a:t>
              </a:r>
              <a:r>
                <a:rPr lang="vi-VN" sz="2250" kern="1200" err="1">
                  <a:solidFill>
                    <a:srgbClr val="090909"/>
                  </a:solidFill>
                  <a:latin typeface="Roboto"/>
                  <a:ea typeface="Roboto"/>
                  <a:cs typeface="Roboto"/>
                  <a:sym typeface="Roboto"/>
                </a:rPr>
                <a:t>PageRank</a:t>
              </a:r>
              <a:r>
                <a:rPr lang="vi-VN" sz="2250" kern="1200">
                  <a:solidFill>
                    <a:srgbClr val="090909"/>
                  </a:solidFill>
                  <a:latin typeface="Roboto"/>
                  <a:ea typeface="Roboto"/>
                  <a:cs typeface="Roboto"/>
                  <a:sym typeface="Roboto"/>
                </a:rPr>
                <a:t> </a:t>
              </a:r>
              <a:r>
                <a:rPr lang="vi-VN" sz="2400" kern="1200">
                  <a:solidFill>
                    <a:srgbClr val="0D0D0D"/>
                  </a:solidFill>
                  <a:latin typeface="Segoe UI Variable Text" pitchFamily="2" charset="0"/>
                  <a:ea typeface="+mn-ea"/>
                  <a:cs typeface="+mn-cs"/>
                </a:rPr>
                <a:t>được sử dụng để xếp hạng các trang </a:t>
              </a:r>
              <a:r>
                <a:rPr lang="vi-VN" sz="2400" kern="1200" err="1">
                  <a:solidFill>
                    <a:srgbClr val="0D0D0D"/>
                  </a:solidFill>
                  <a:latin typeface="Segoe UI Variable Text" pitchFamily="2" charset="0"/>
                  <a:ea typeface="+mn-ea"/>
                  <a:cs typeface="+mn-cs"/>
                </a:rPr>
                <a:t>web</a:t>
              </a:r>
              <a:r>
                <a:rPr lang="vi-VN" sz="2400" kern="1200">
                  <a:solidFill>
                    <a:srgbClr val="0D0D0D"/>
                  </a:solidFill>
                  <a:latin typeface="Segoe UI Variable Text" pitchFamily="2" charset="0"/>
                  <a:ea typeface="+mn-ea"/>
                  <a:cs typeface="+mn-cs"/>
                </a:rPr>
                <a:t> trong kết quả tìm kiếm của </a:t>
              </a:r>
              <a:r>
                <a:rPr lang="vi-VN" sz="2400" kern="1200" err="1">
                  <a:solidFill>
                    <a:srgbClr val="0D0D0D"/>
                  </a:solidFill>
                  <a:latin typeface="Segoe UI Variable Text" pitchFamily="2" charset="0"/>
                  <a:ea typeface="+mn-ea"/>
                  <a:cs typeface="+mn-cs"/>
                </a:rPr>
                <a:t>Google</a:t>
              </a:r>
              <a:r>
                <a:rPr lang="vi-VN" sz="2400" kern="1200">
                  <a:solidFill>
                    <a:srgbClr val="0D0D0D"/>
                  </a:solidFill>
                  <a:latin typeface="Segoe UI Variable Text" pitchFamily="2" charset="0"/>
                  <a:ea typeface="+mn-ea"/>
                  <a:cs typeface="+mn-cs"/>
                </a:rPr>
                <a:t>. Thuật toán này dựa trên ý tưởng rằng các trang </a:t>
              </a:r>
              <a:r>
                <a:rPr lang="vi-VN" sz="2400" kern="1200" err="1">
                  <a:solidFill>
                    <a:srgbClr val="0D0D0D"/>
                  </a:solidFill>
                  <a:latin typeface="Segoe UI Variable Text" pitchFamily="2" charset="0"/>
                  <a:ea typeface="+mn-ea"/>
                  <a:cs typeface="+mn-cs"/>
                </a:rPr>
                <a:t>web</a:t>
              </a:r>
              <a:r>
                <a:rPr lang="vi-VN" sz="2400" kern="1200">
                  <a:solidFill>
                    <a:srgbClr val="0D0D0D"/>
                  </a:solidFill>
                  <a:latin typeface="Segoe UI Variable Text" pitchFamily="2" charset="0"/>
                  <a:ea typeface="+mn-ea"/>
                  <a:cs typeface="+mn-cs"/>
                </a:rPr>
                <a:t> quan trọng sẽ nhận được nhiều liên kết từ các trang khác. </a:t>
              </a:r>
              <a:r>
                <a:rPr lang="vi-VN" sz="2400" kern="1200" err="1">
                  <a:solidFill>
                    <a:srgbClr val="0D0D0D"/>
                  </a:solidFill>
                  <a:latin typeface="Segoe UI Variable Text" pitchFamily="2" charset="0"/>
                  <a:ea typeface="+mn-ea"/>
                  <a:cs typeface="+mn-cs"/>
                </a:rPr>
                <a:t>PageRank</a:t>
              </a:r>
              <a:r>
                <a:rPr lang="vi-VN" sz="2400" kern="1200">
                  <a:solidFill>
                    <a:srgbClr val="0D0D0D"/>
                  </a:solidFill>
                  <a:latin typeface="Segoe UI Variable Text" pitchFamily="2" charset="0"/>
                  <a:ea typeface="+mn-ea"/>
                  <a:cs typeface="+mn-cs"/>
                </a:rPr>
                <a:t> tính toán tầm quan trọng của một trang </a:t>
              </a:r>
              <a:r>
                <a:rPr lang="vi-VN" sz="2400" kern="1200" err="1">
                  <a:solidFill>
                    <a:srgbClr val="0D0D0D"/>
                  </a:solidFill>
                  <a:latin typeface="Segoe UI Variable Text" pitchFamily="2" charset="0"/>
                  <a:ea typeface="+mn-ea"/>
                  <a:cs typeface="+mn-cs"/>
                </a:rPr>
                <a:t>web</a:t>
              </a:r>
              <a:r>
                <a:rPr lang="vi-VN" sz="2400" kern="1200">
                  <a:solidFill>
                    <a:srgbClr val="0D0D0D"/>
                  </a:solidFill>
                  <a:latin typeface="Segoe UI Variable Text" pitchFamily="2" charset="0"/>
                  <a:ea typeface="+mn-ea"/>
                  <a:cs typeface="+mn-cs"/>
                </a:rPr>
                <a:t> dựa trên số lượng và chất lượng của các liên kết trỏ đến nó. Các trang có </a:t>
              </a:r>
              <a:r>
                <a:rPr lang="vi-VN" sz="2400" kern="1200" err="1">
                  <a:solidFill>
                    <a:srgbClr val="0D0D0D"/>
                  </a:solidFill>
                  <a:latin typeface="Segoe UI Variable Text" pitchFamily="2" charset="0"/>
                  <a:ea typeface="+mn-ea"/>
                  <a:cs typeface="+mn-cs"/>
                </a:rPr>
                <a:t>PageRank</a:t>
              </a:r>
              <a:r>
                <a:rPr lang="vi-VN" sz="2400" kern="1200">
                  <a:solidFill>
                    <a:srgbClr val="0D0D0D"/>
                  </a:solidFill>
                  <a:latin typeface="Segoe UI Variable Text" pitchFamily="2" charset="0"/>
                  <a:ea typeface="+mn-ea"/>
                  <a:cs typeface="+mn-cs"/>
                </a:rPr>
                <a:t> cao sẽ được xếp hạng cao hơn, giúp cải thiện kết quả tìm kiếm.</a:t>
              </a:r>
              <a:endParaRPr lang="en-US" sz="3000" u="none">
                <a:solidFill>
                  <a:srgbClr val="090909"/>
                </a:solidFill>
                <a:latin typeface="Roboto"/>
                <a:ea typeface="Roboto"/>
                <a:cs typeface="Roboto"/>
                <a:sym typeface="Roboto"/>
              </a:endParaRPr>
            </a:p>
          </p:txBody>
        </p:sp>
      </p:gr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99DEA-4871-CE93-BB89-0FF54B84378F}"/>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76EA65F-3C01-8E46-477D-0BA7540B65B6}"/>
              </a:ext>
            </a:extLst>
          </p:cNvPr>
          <p:cNvSpPr/>
          <p:nvPr/>
        </p:nvSpPr>
        <p:spPr>
          <a:xfrm>
            <a:off x="9144000" y="0"/>
            <a:ext cx="9144000" cy="10287000"/>
          </a:xfrm>
          <a:prstGeom prst="rect">
            <a:avLst/>
          </a:prstGeom>
          <a:solidFill>
            <a:srgbClr val="090909"/>
          </a:solidFill>
        </p:spPr>
        <p:txBody>
          <a:bodyPr/>
          <a:lstStyle/>
          <a:p>
            <a:endParaRPr lang="en-US"/>
          </a:p>
        </p:txBody>
      </p:sp>
      <p:grpSp>
        <p:nvGrpSpPr>
          <p:cNvPr id="30" name="Group 30">
            <a:extLst>
              <a:ext uri="{FF2B5EF4-FFF2-40B4-BE49-F238E27FC236}">
                <a16:creationId xmlns:a16="http://schemas.microsoft.com/office/drawing/2014/main" id="{E218A0FE-5B13-5866-19F2-A83217C228A7}"/>
              </a:ext>
            </a:extLst>
          </p:cNvPr>
          <p:cNvGrpSpPr/>
          <p:nvPr/>
        </p:nvGrpSpPr>
        <p:grpSpPr>
          <a:xfrm>
            <a:off x="10650141" y="1691649"/>
            <a:ext cx="6131719" cy="1880881"/>
            <a:chOff x="0" y="0"/>
            <a:chExt cx="8175625" cy="2507840"/>
          </a:xfrm>
        </p:grpSpPr>
        <p:sp>
          <p:nvSpPr>
            <p:cNvPr id="31" name="TextBox 31">
              <a:extLst>
                <a:ext uri="{FF2B5EF4-FFF2-40B4-BE49-F238E27FC236}">
                  <a16:creationId xmlns:a16="http://schemas.microsoft.com/office/drawing/2014/main" id="{6B10A7E1-B3EA-C515-F8AE-B95E6E360E76}"/>
                </a:ext>
              </a:extLst>
            </p:cNvPr>
            <p:cNvSpPr txBox="1"/>
            <p:nvPr/>
          </p:nvSpPr>
          <p:spPr>
            <a:xfrm>
              <a:off x="0" y="1481919"/>
              <a:ext cx="8175625" cy="1025921"/>
            </a:xfrm>
            <a:prstGeom prst="rect">
              <a:avLst/>
            </a:prstGeom>
          </p:spPr>
          <p:txBody>
            <a:bodyPr lIns="0" tIns="0" rIns="0" bIns="0" rtlCol="0" anchor="t">
              <a:spAutoFit/>
            </a:bodyPr>
            <a:lstStyle/>
            <a:p>
              <a:pPr algn="l">
                <a:lnSpc>
                  <a:spcPts val="6000"/>
                </a:lnSpc>
              </a:pPr>
              <a:r>
                <a:rPr lang="vi-VN" sz="5000" b="1">
                  <a:solidFill>
                    <a:srgbClr val="FFFFFF"/>
                  </a:solidFill>
                  <a:latin typeface="Roboto Bold"/>
                  <a:ea typeface="Roboto Bold"/>
                  <a:cs typeface="Roboto Bold"/>
                  <a:sym typeface="Roboto Bold"/>
                </a:rPr>
                <a:t>Phần ngôn ngữ</a:t>
              </a:r>
              <a:endParaRPr lang="en-US" sz="5000" b="1">
                <a:solidFill>
                  <a:srgbClr val="FFFFFF"/>
                </a:solidFill>
                <a:latin typeface="Roboto Bold"/>
                <a:ea typeface="Roboto Bold"/>
                <a:cs typeface="Roboto Bold"/>
                <a:sym typeface="Roboto Bold"/>
              </a:endParaRPr>
            </a:p>
          </p:txBody>
        </p:sp>
        <p:sp>
          <p:nvSpPr>
            <p:cNvPr id="32" name="Freeform 32">
              <a:extLst>
                <a:ext uri="{FF2B5EF4-FFF2-40B4-BE49-F238E27FC236}">
                  <a16:creationId xmlns:a16="http://schemas.microsoft.com/office/drawing/2014/main" id="{79F12AF8-7752-83FE-452C-3D9C25B9E608}"/>
                </a:ext>
              </a:extLst>
            </p:cNvPr>
            <p:cNvSpPr/>
            <p:nvPr/>
          </p:nvSpPr>
          <p:spPr>
            <a:xfrm>
              <a:off x="0" y="0"/>
              <a:ext cx="1148608" cy="814467"/>
            </a:xfrm>
            <a:custGeom>
              <a:avLst/>
              <a:gdLst/>
              <a:ahLst/>
              <a:cxnLst/>
              <a:rect l="l" t="t" r="r" b="b"/>
              <a:pathLst>
                <a:path w="1148608" h="814467">
                  <a:moveTo>
                    <a:pt x="0" y="0"/>
                  </a:moveTo>
                  <a:lnTo>
                    <a:pt x="1148608" y="0"/>
                  </a:lnTo>
                  <a:lnTo>
                    <a:pt x="1148608" y="814467"/>
                  </a:lnTo>
                  <a:lnTo>
                    <a:pt x="0" y="814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33" name="TextBox 32">
            <a:extLst>
              <a:ext uri="{FF2B5EF4-FFF2-40B4-BE49-F238E27FC236}">
                <a16:creationId xmlns:a16="http://schemas.microsoft.com/office/drawing/2014/main" id="{98807F61-EFB1-90A7-965E-2D3088BBDF78}"/>
              </a:ext>
            </a:extLst>
          </p:cNvPr>
          <p:cNvSpPr txBox="1"/>
          <p:nvPr/>
        </p:nvSpPr>
        <p:spPr>
          <a:xfrm>
            <a:off x="5029200" y="360721"/>
            <a:ext cx="8229600" cy="646331"/>
          </a:xfrm>
          <a:prstGeom prst="rect">
            <a:avLst/>
          </a:prstGeom>
          <a:noFill/>
        </p:spPr>
        <p:txBody>
          <a:bodyPr wrap="square" rtlCol="0">
            <a:spAutoFit/>
          </a:bodyPr>
          <a:lstStyle/>
          <a:p>
            <a:pPr algn="ctr"/>
            <a:r>
              <a:rPr lang="vi-VN" sz="3600" b="1" dirty="0"/>
              <a:t>NGUYÊN LÝ </a:t>
            </a:r>
            <a:r>
              <a:rPr lang="vi-VN" sz="3600" b="1" dirty="0">
                <a:solidFill>
                  <a:schemeClr val="bg1"/>
                </a:solidFill>
              </a:rPr>
              <a:t>HOẠT ĐỘNG</a:t>
            </a:r>
            <a:endParaRPr lang="en-US" sz="3600" b="1" dirty="0">
              <a:solidFill>
                <a:schemeClr val="bg1"/>
              </a:solidFill>
            </a:endParaRPr>
          </a:p>
        </p:txBody>
      </p:sp>
      <p:sp>
        <p:nvSpPr>
          <p:cNvPr id="3" name="TextBox 28">
            <a:extLst>
              <a:ext uri="{FF2B5EF4-FFF2-40B4-BE49-F238E27FC236}">
                <a16:creationId xmlns:a16="http://schemas.microsoft.com/office/drawing/2014/main" id="{12F27685-B388-56D8-27BC-B109230ABE6B}"/>
              </a:ext>
            </a:extLst>
          </p:cNvPr>
          <p:cNvSpPr txBox="1"/>
          <p:nvPr/>
        </p:nvSpPr>
        <p:spPr>
          <a:xfrm>
            <a:off x="1506142" y="2803088"/>
            <a:ext cx="5831557" cy="1538883"/>
          </a:xfrm>
          <a:prstGeom prst="rect">
            <a:avLst/>
          </a:prstGeom>
        </p:spPr>
        <p:txBody>
          <a:bodyPr wrap="square" lIns="0" tIns="0" rIns="0" bIns="0" rtlCol="0" anchor="t">
            <a:spAutoFit/>
          </a:bodyPr>
          <a:lstStyle/>
          <a:p>
            <a:pPr algn="l">
              <a:lnSpc>
                <a:spcPts val="6000"/>
              </a:lnSpc>
            </a:pPr>
            <a:r>
              <a:rPr lang="vi-VN" sz="5000" b="1" dirty="0">
                <a:solidFill>
                  <a:srgbClr val="090909"/>
                </a:solidFill>
                <a:latin typeface="Roboto Bold"/>
                <a:ea typeface="Roboto Bold"/>
                <a:cs typeface="Roboto Bold"/>
                <a:sym typeface="Roboto Bold"/>
              </a:rPr>
              <a:t>Phần mô tả nguyên lý thuật toán</a:t>
            </a:r>
            <a:endParaRPr lang="en-US" sz="5000" b="1" dirty="0">
              <a:solidFill>
                <a:srgbClr val="090909"/>
              </a:solidFill>
              <a:latin typeface="Roboto Bold"/>
              <a:ea typeface="Roboto Bold"/>
              <a:cs typeface="Roboto Bold"/>
              <a:sym typeface="Roboto Bold"/>
            </a:endParaRPr>
          </a:p>
        </p:txBody>
      </p:sp>
      <p:sp>
        <p:nvSpPr>
          <p:cNvPr id="4" name="Freeform 29">
            <a:extLst>
              <a:ext uri="{FF2B5EF4-FFF2-40B4-BE49-F238E27FC236}">
                <a16:creationId xmlns:a16="http://schemas.microsoft.com/office/drawing/2014/main" id="{8564E9DE-788C-A67E-9393-5EAF747AF1B3}"/>
              </a:ext>
            </a:extLst>
          </p:cNvPr>
          <p:cNvSpPr/>
          <p:nvPr/>
        </p:nvSpPr>
        <p:spPr>
          <a:xfrm>
            <a:off x="1506141" y="1595218"/>
            <a:ext cx="725754" cy="707281"/>
          </a:xfrm>
          <a:custGeom>
            <a:avLst/>
            <a:gdLst/>
            <a:ahLst/>
            <a:cxnLst/>
            <a:rect l="l" t="t" r="r" b="b"/>
            <a:pathLst>
              <a:path w="967672" h="943041">
                <a:moveTo>
                  <a:pt x="0" y="0"/>
                </a:moveTo>
                <a:lnTo>
                  <a:pt x="967672" y="0"/>
                </a:lnTo>
                <a:lnTo>
                  <a:pt x="967672" y="943041"/>
                </a:lnTo>
                <a:lnTo>
                  <a:pt x="0" y="9430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extLst>
      <p:ext uri="{BB962C8B-B14F-4D97-AF65-F5344CB8AC3E}">
        <p14:creationId xmlns:p14="http://schemas.microsoft.com/office/powerpoint/2010/main" val="1121870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0497800" y="0"/>
            <a:ext cx="9144000" cy="10287000"/>
          </a:xfrm>
          <a:prstGeom prst="rect">
            <a:avLst/>
          </a:prstGeom>
          <a:solidFill>
            <a:srgbClr val="090909"/>
          </a:solidFill>
        </p:spPr>
        <p:txBody>
          <a:bodyPr/>
          <a:lstStyle/>
          <a:p>
            <a:endParaRPr lang="en-US"/>
          </a:p>
        </p:txBody>
      </p:sp>
      <p:grpSp>
        <p:nvGrpSpPr>
          <p:cNvPr id="30" name="Group 30"/>
          <p:cNvGrpSpPr/>
          <p:nvPr/>
        </p:nvGrpSpPr>
        <p:grpSpPr>
          <a:xfrm>
            <a:off x="22003941" y="1691649"/>
            <a:ext cx="6131719" cy="1880881"/>
            <a:chOff x="0" y="0"/>
            <a:chExt cx="8175625" cy="2507840"/>
          </a:xfrm>
        </p:grpSpPr>
        <p:sp>
          <p:nvSpPr>
            <p:cNvPr id="31" name="TextBox 31"/>
            <p:cNvSpPr txBox="1"/>
            <p:nvPr/>
          </p:nvSpPr>
          <p:spPr>
            <a:xfrm>
              <a:off x="0" y="1481919"/>
              <a:ext cx="8175625" cy="1025921"/>
            </a:xfrm>
            <a:prstGeom prst="rect">
              <a:avLst/>
            </a:prstGeom>
          </p:spPr>
          <p:txBody>
            <a:bodyPr lIns="0" tIns="0" rIns="0" bIns="0" rtlCol="0" anchor="t">
              <a:spAutoFit/>
            </a:bodyPr>
            <a:lstStyle/>
            <a:p>
              <a:pPr algn="l">
                <a:lnSpc>
                  <a:spcPts val="6000"/>
                </a:lnSpc>
              </a:pPr>
              <a:r>
                <a:rPr lang="vi-VN" sz="5000" b="1">
                  <a:solidFill>
                    <a:srgbClr val="FFFFFF"/>
                  </a:solidFill>
                  <a:latin typeface="Roboto Bold"/>
                  <a:ea typeface="Roboto Bold"/>
                  <a:cs typeface="Roboto Bold"/>
                  <a:sym typeface="Roboto Bold"/>
                </a:rPr>
                <a:t>Phần ngôn ngữ</a:t>
              </a:r>
              <a:endParaRPr lang="en-US" sz="5000" b="1">
                <a:solidFill>
                  <a:srgbClr val="FFFFFF"/>
                </a:solidFill>
                <a:latin typeface="Roboto Bold"/>
                <a:ea typeface="Roboto Bold"/>
                <a:cs typeface="Roboto Bold"/>
                <a:sym typeface="Roboto Bold"/>
              </a:endParaRPr>
            </a:p>
          </p:txBody>
        </p:sp>
        <p:sp>
          <p:nvSpPr>
            <p:cNvPr id="32" name="Freeform 32"/>
            <p:cNvSpPr/>
            <p:nvPr/>
          </p:nvSpPr>
          <p:spPr>
            <a:xfrm>
              <a:off x="0" y="0"/>
              <a:ext cx="1148608" cy="814467"/>
            </a:xfrm>
            <a:custGeom>
              <a:avLst/>
              <a:gdLst/>
              <a:ahLst/>
              <a:cxnLst/>
              <a:rect l="l" t="t" r="r" b="b"/>
              <a:pathLst>
                <a:path w="1148608" h="814467">
                  <a:moveTo>
                    <a:pt x="0" y="0"/>
                  </a:moveTo>
                  <a:lnTo>
                    <a:pt x="1148608" y="0"/>
                  </a:lnTo>
                  <a:lnTo>
                    <a:pt x="1148608" y="814467"/>
                  </a:lnTo>
                  <a:lnTo>
                    <a:pt x="0" y="814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33" name="TextBox 32">
            <a:extLst>
              <a:ext uri="{FF2B5EF4-FFF2-40B4-BE49-F238E27FC236}">
                <a16:creationId xmlns:a16="http://schemas.microsoft.com/office/drawing/2014/main" id="{0F8F460C-E543-5275-8C5F-A8B8643CD878}"/>
              </a:ext>
            </a:extLst>
          </p:cNvPr>
          <p:cNvSpPr txBox="1"/>
          <p:nvPr/>
        </p:nvSpPr>
        <p:spPr>
          <a:xfrm>
            <a:off x="5029200" y="360721"/>
            <a:ext cx="8229600" cy="646331"/>
          </a:xfrm>
          <a:prstGeom prst="rect">
            <a:avLst/>
          </a:prstGeom>
          <a:noFill/>
        </p:spPr>
        <p:txBody>
          <a:bodyPr wrap="square" rtlCol="0">
            <a:spAutoFit/>
          </a:bodyPr>
          <a:lstStyle/>
          <a:p>
            <a:pPr algn="ctr"/>
            <a:r>
              <a:rPr lang="vi-VN" sz="3600" b="1" dirty="0"/>
              <a:t>NGUYÊN LÝ HOẠT ĐỘNG</a:t>
            </a:r>
            <a:endParaRPr lang="en-US" sz="3600" b="1" dirty="0"/>
          </a:p>
        </p:txBody>
      </p:sp>
      <p:sp>
        <p:nvSpPr>
          <p:cNvPr id="37" name="TextBox 36">
            <a:extLst>
              <a:ext uri="{FF2B5EF4-FFF2-40B4-BE49-F238E27FC236}">
                <a16:creationId xmlns:a16="http://schemas.microsoft.com/office/drawing/2014/main" id="{9F390AAF-597A-D27A-B22E-6AA597B1E644}"/>
              </a:ext>
            </a:extLst>
          </p:cNvPr>
          <p:cNvSpPr txBox="1"/>
          <p:nvPr/>
        </p:nvSpPr>
        <p:spPr>
          <a:xfrm>
            <a:off x="114300" y="4427387"/>
            <a:ext cx="10096500" cy="4832092"/>
          </a:xfrm>
          <a:prstGeom prst="rect">
            <a:avLst/>
          </a:prstGeom>
          <a:noFill/>
        </p:spPr>
        <p:txBody>
          <a:bodyPr wrap="square">
            <a:spAutoFit/>
          </a:bodyPr>
          <a:lstStyle/>
          <a:p>
            <a:pPr indent="114300"/>
            <a:r>
              <a:rPr lang="en-US" sz="2800" b="1" dirty="0">
                <a:effectLst/>
                <a:latin typeface="Arial" panose="020B0604020202020204" pitchFamily="34" charset="0"/>
                <a:ea typeface="Times New Roman" panose="02020603050405020304" pitchFamily="18" charset="0"/>
                <a:cs typeface="Arial" panose="020B0604020202020204" pitchFamily="34" charset="0"/>
              </a:rPr>
              <a:t>PageRank</a:t>
            </a:r>
            <a:r>
              <a:rPr lang="vi-VN" sz="2800" b="1" dirty="0">
                <a:effectLst/>
                <a:latin typeface="Arial" panose="020B0604020202020204" pitchFamily="34" charset="0"/>
                <a:ea typeface="Times New Roman" panose="02020603050405020304" pitchFamily="18" charset="0"/>
                <a:cs typeface="Arial" panose="020B0604020202020204" pitchFamily="34" charset="0"/>
              </a:rPr>
              <a:t> sẽ</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dựa</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trên</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một</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số</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giả</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định</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đơn</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giản</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nhưng</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mạnh</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mẽ</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về</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cách</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liên</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kết</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giữa</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các</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trang</a:t>
            </a:r>
            <a:r>
              <a:rPr lang="en-US" sz="2800" b="1" dirty="0">
                <a:effectLst/>
                <a:latin typeface="Arial" panose="020B0604020202020204" pitchFamily="34" charset="0"/>
                <a:ea typeface="Times New Roman" panose="02020603050405020304" pitchFamily="18" charset="0"/>
                <a:cs typeface="Arial" panose="020B0604020202020204" pitchFamily="34" charset="0"/>
              </a:rPr>
              <a:t> web</a:t>
            </a:r>
            <a:r>
              <a:rPr lang="vi-VN"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hoạt</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động</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Thuật</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toán</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xem</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xét</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tất</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cả</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các</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liên</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kết</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trên</a:t>
            </a:r>
            <a:r>
              <a:rPr lang="en-US" sz="2800" b="1" dirty="0">
                <a:effectLst/>
                <a:latin typeface="Arial" panose="020B0604020202020204" pitchFamily="34" charset="0"/>
                <a:ea typeface="Times New Roman" panose="02020603050405020304" pitchFamily="18" charset="0"/>
                <a:cs typeface="Arial" panose="020B0604020202020204" pitchFamily="34" charset="0"/>
              </a:rPr>
              <a:t> internet</a:t>
            </a:r>
            <a:r>
              <a:rPr lang="vi-VN" sz="2800" b="1" dirty="0">
                <a:effectLst/>
                <a:latin typeface="Arial" panose="020B0604020202020204" pitchFamily="34" charset="0"/>
                <a:ea typeface="Times New Roman" panose="02020603050405020304" pitchFamily="18" charset="0"/>
                <a:cs typeface="Arial" panose="020B0604020202020204" pitchFamily="34" charset="0"/>
              </a:rPr>
              <a:t> giống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như</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các</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phiếu</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bầu</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cho</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các</a:t>
            </a:r>
            <a:r>
              <a:rPr lang="vi-VN" sz="2800" b="1" dirty="0">
                <a:effectLst/>
                <a:latin typeface="Arial" panose="020B0604020202020204" pitchFamily="34" charset="0"/>
                <a:ea typeface="Times New Roman" panose="02020603050405020304" pitchFamily="18" charset="0"/>
                <a:cs typeface="Arial" panose="020B0604020202020204" pitchFamily="34" charset="0"/>
              </a:rPr>
              <a:t> từng</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trang</a:t>
            </a:r>
            <a:r>
              <a:rPr lang="en-US" sz="2800" b="1" dirty="0">
                <a:effectLst/>
                <a:latin typeface="Arial" panose="020B0604020202020204" pitchFamily="34" charset="0"/>
                <a:ea typeface="Times New Roman" panose="02020603050405020304" pitchFamily="18" charset="0"/>
                <a:cs typeface="Arial" panose="020B0604020202020204" pitchFamily="34" charset="0"/>
              </a:rPr>
              <a:t> web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trong</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đó</a:t>
            </a:r>
            <a:r>
              <a:rPr lang="vi-VN" sz="2800" b="1" dirty="0">
                <a:effectLst/>
                <a:latin typeface="Arial" panose="020B0604020202020204" pitchFamily="34" charset="0"/>
                <a:ea typeface="Times New Roman" panose="02020603050405020304" pitchFamily="18" charset="0"/>
                <a:cs typeface="Arial" panose="020B0604020202020204" pitchFamily="34" charset="0"/>
              </a:rPr>
              <a:t> và sau đây là có 2 ví dụ</a:t>
            </a:r>
            <a:r>
              <a:rPr lang="en-US" sz="2800" b="1" dirty="0">
                <a:effectLst/>
                <a:latin typeface="Arial" panose="020B0604020202020204" pitchFamily="34" charset="0"/>
                <a:ea typeface="Times New Roman" panose="02020603050405020304" pitchFamily="18" charset="0"/>
                <a:cs typeface="Arial" panose="020B0604020202020204" pitchFamily="34" charset="0"/>
              </a:rPr>
              <a:t>:</a:t>
            </a:r>
          </a:p>
          <a:p>
            <a:r>
              <a:rPr lang="vi-VN" sz="2800" b="1" dirty="0">
                <a:effectLst/>
                <a:latin typeface="Arial" panose="020B0604020202020204" pitchFamily="34" charset="0"/>
                <a:ea typeface="Times New Roman" panose="02020603050405020304" pitchFamily="18" charset="0"/>
                <a:cs typeface="Arial" panose="020B0604020202020204" pitchFamily="34" charset="0"/>
              </a:rPr>
              <a:t> </a:t>
            </a:r>
            <a:endParaRPr lang="en-US" sz="2800" b="1" dirty="0">
              <a:effectLst/>
              <a:latin typeface="Arial" panose="020B0604020202020204" pitchFamily="34" charset="0"/>
              <a:ea typeface="Times New Roman" panose="02020603050405020304" pitchFamily="18" charset="0"/>
              <a:cs typeface="Arial" panose="020B0604020202020204" pitchFamily="34" charset="0"/>
            </a:endParaRPr>
          </a:p>
          <a:p>
            <a:pPr marL="457200" lvl="0" indent="-457200">
              <a:buFont typeface="Arial" panose="020B0604020202020204" pitchFamily="34" charset="0"/>
              <a:buChar char="•"/>
            </a:pPr>
            <a:r>
              <a:rPr lang="en-US" sz="2800" b="1" dirty="0" err="1">
                <a:effectLst/>
                <a:latin typeface="Arial" panose="020B0604020202020204" pitchFamily="34" charset="0"/>
                <a:ea typeface="Times New Roman" panose="02020603050405020304" pitchFamily="18" charset="0"/>
                <a:cs typeface="Arial" panose="020B0604020202020204" pitchFamily="34" charset="0"/>
              </a:rPr>
              <a:t>Một</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liên</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kết</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từ</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một</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trang</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có</a:t>
            </a:r>
            <a:r>
              <a:rPr lang="en-US" sz="2800" b="1" dirty="0">
                <a:effectLst/>
                <a:latin typeface="Arial" panose="020B0604020202020204" pitchFamily="34" charset="0"/>
                <a:ea typeface="Times New Roman" panose="02020603050405020304" pitchFamily="18" charset="0"/>
                <a:cs typeface="Arial" panose="020B0604020202020204" pitchFamily="34" charset="0"/>
              </a:rPr>
              <a:t> PageRank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cao</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có</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giá</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trị</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lớn</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hơn</a:t>
            </a:r>
            <a:r>
              <a:rPr lang="en-US" sz="2800" b="1" dirty="0">
                <a:effectLst/>
                <a:latin typeface="Arial" panose="020B0604020202020204" pitchFamily="34" charset="0"/>
                <a:ea typeface="Times New Roman" panose="02020603050405020304" pitchFamily="18" charset="0"/>
                <a:cs typeface="Arial" panose="020B0604020202020204" pitchFamily="34" charset="0"/>
              </a:rPr>
              <a:t> so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với</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một</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liên</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kết</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từ</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trang</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có</a:t>
            </a:r>
            <a:r>
              <a:rPr lang="en-US" sz="2800" b="1" dirty="0">
                <a:effectLst/>
                <a:latin typeface="Arial" panose="020B0604020202020204" pitchFamily="34" charset="0"/>
                <a:ea typeface="Times New Roman" panose="02020603050405020304" pitchFamily="18" charset="0"/>
                <a:cs typeface="Arial" panose="020B0604020202020204" pitchFamily="34" charset="0"/>
              </a:rPr>
              <a:t> PageRank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thấp</a:t>
            </a:r>
            <a:r>
              <a:rPr lang="en-US" sz="2800" b="1" dirty="0">
                <a:effectLst/>
                <a:latin typeface="Arial" panose="020B0604020202020204" pitchFamily="34" charset="0"/>
                <a:ea typeface="Times New Roman" panose="02020603050405020304" pitchFamily="18" charset="0"/>
                <a:cs typeface="Arial" panose="020B0604020202020204" pitchFamily="34" charset="0"/>
              </a:rPr>
              <a:t>.</a:t>
            </a:r>
            <a:endParaRPr lang="vi-VN" sz="2800" b="1" dirty="0">
              <a:effectLst/>
              <a:latin typeface="Arial" panose="020B0604020202020204" pitchFamily="34" charset="0"/>
              <a:ea typeface="Times New Roman" panose="02020603050405020304" pitchFamily="18" charset="0"/>
              <a:cs typeface="Arial" panose="020B0604020202020204" pitchFamily="34" charset="0"/>
            </a:endParaRPr>
          </a:p>
          <a:p>
            <a:pPr marL="457200" lvl="0" indent="-457200">
              <a:buFont typeface="Arial" panose="020B0604020202020204" pitchFamily="34" charset="0"/>
              <a:buChar char="•"/>
            </a:pPr>
            <a:endParaRPr lang="en-US" sz="2800" b="1" dirty="0">
              <a:effectLst/>
              <a:latin typeface="Arial" panose="020B0604020202020204" pitchFamily="34" charset="0"/>
              <a:ea typeface="Times New Roman" panose="02020603050405020304" pitchFamily="18" charset="0"/>
              <a:cs typeface="Arial" panose="020B0604020202020204" pitchFamily="34" charset="0"/>
            </a:endParaRPr>
          </a:p>
          <a:p>
            <a:pPr marL="457200" lvl="0" indent="-457200">
              <a:buFont typeface="Arial" panose="020B0604020202020204" pitchFamily="34" charset="0"/>
              <a:buChar char="•"/>
            </a:pPr>
            <a:r>
              <a:rPr lang="en-US" sz="2800" b="1" dirty="0">
                <a:effectLst/>
                <a:latin typeface="Arial" panose="020B0604020202020204" pitchFamily="34" charset="0"/>
                <a:ea typeface="Times New Roman" panose="02020603050405020304" pitchFamily="18" charset="0"/>
                <a:cs typeface="Arial" panose="020B0604020202020204" pitchFamily="34" charset="0"/>
              </a:rPr>
              <a:t>Trang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có</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nhiều</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liên</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kết</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trỏ</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đến</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từ</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các</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nguồn</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đáng</a:t>
            </a:r>
            <a:r>
              <a:rPr lang="en-US" sz="2800" b="1" dirty="0">
                <a:effectLst/>
                <a:latin typeface="Arial" panose="020B0604020202020204" pitchFamily="34" charset="0"/>
                <a:ea typeface="Times New Roman" panose="02020603050405020304" pitchFamily="18" charset="0"/>
                <a:cs typeface="Arial" panose="020B0604020202020204" pitchFamily="34" charset="0"/>
              </a:rPr>
              <a:t> tin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cậy</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sẽ</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có</a:t>
            </a:r>
            <a:r>
              <a:rPr lang="en-US" sz="2800" b="1" dirty="0">
                <a:effectLst/>
                <a:latin typeface="Arial" panose="020B0604020202020204" pitchFamily="34" charset="0"/>
                <a:ea typeface="Times New Roman" panose="02020603050405020304" pitchFamily="18" charset="0"/>
                <a:cs typeface="Arial" panose="020B0604020202020204" pitchFamily="34" charset="0"/>
              </a:rPr>
              <a:t> PageRank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cao</a:t>
            </a:r>
            <a:r>
              <a:rPr lang="en-US" sz="2800" b="1" dirty="0">
                <a:effectLst/>
                <a:latin typeface="Arial" panose="020B0604020202020204" pitchFamily="34" charset="0"/>
                <a:ea typeface="Times New Roman" panose="02020603050405020304" pitchFamily="18" charset="0"/>
                <a:cs typeface="Arial" panose="020B0604020202020204" pitchFamily="34" charset="0"/>
              </a:rPr>
              <a:t> </a:t>
            </a:r>
            <a:r>
              <a:rPr lang="en-US" sz="2800" b="1" dirty="0" err="1">
                <a:effectLst/>
                <a:latin typeface="Arial" panose="020B0604020202020204" pitchFamily="34" charset="0"/>
                <a:ea typeface="Times New Roman" panose="02020603050405020304" pitchFamily="18" charset="0"/>
                <a:cs typeface="Arial" panose="020B0604020202020204" pitchFamily="34" charset="0"/>
              </a:rPr>
              <a:t>hơn</a:t>
            </a:r>
            <a:r>
              <a:rPr lang="en-US" sz="2800" b="1" dirty="0">
                <a:effectLst/>
                <a:latin typeface="Arial" panose="020B0604020202020204" pitchFamily="34" charset="0"/>
                <a:ea typeface="Times New Roman" panose="02020603050405020304" pitchFamily="18" charset="0"/>
                <a:cs typeface="Arial" panose="020B0604020202020204" pitchFamily="34" charset="0"/>
              </a:rPr>
              <a:t>.</a:t>
            </a:r>
          </a:p>
        </p:txBody>
      </p:sp>
      <p:sp>
        <p:nvSpPr>
          <p:cNvPr id="3" name="TextBox 28">
            <a:extLst>
              <a:ext uri="{FF2B5EF4-FFF2-40B4-BE49-F238E27FC236}">
                <a16:creationId xmlns:a16="http://schemas.microsoft.com/office/drawing/2014/main" id="{AF562156-C030-932F-89EC-DFEB9B6CAF70}"/>
              </a:ext>
            </a:extLst>
          </p:cNvPr>
          <p:cNvSpPr txBox="1"/>
          <p:nvPr/>
        </p:nvSpPr>
        <p:spPr>
          <a:xfrm>
            <a:off x="1506142" y="2803088"/>
            <a:ext cx="5831557" cy="1538883"/>
          </a:xfrm>
          <a:prstGeom prst="rect">
            <a:avLst/>
          </a:prstGeom>
        </p:spPr>
        <p:txBody>
          <a:bodyPr wrap="square" lIns="0" tIns="0" rIns="0" bIns="0" rtlCol="0" anchor="t">
            <a:spAutoFit/>
          </a:bodyPr>
          <a:lstStyle/>
          <a:p>
            <a:pPr algn="l">
              <a:lnSpc>
                <a:spcPts val="6000"/>
              </a:lnSpc>
            </a:pPr>
            <a:r>
              <a:rPr lang="vi-VN" sz="5000" b="1" dirty="0">
                <a:solidFill>
                  <a:srgbClr val="090909"/>
                </a:solidFill>
                <a:latin typeface="Roboto Bold"/>
                <a:ea typeface="Roboto Bold"/>
                <a:cs typeface="Roboto Bold"/>
                <a:sym typeface="Roboto Bold"/>
              </a:rPr>
              <a:t>Phần mô tả nguyên lý thuật toán</a:t>
            </a:r>
            <a:endParaRPr lang="en-US" sz="5000" b="1" dirty="0">
              <a:solidFill>
                <a:srgbClr val="090909"/>
              </a:solidFill>
              <a:latin typeface="Roboto Bold"/>
              <a:ea typeface="Roboto Bold"/>
              <a:cs typeface="Roboto Bold"/>
              <a:sym typeface="Roboto Bold"/>
            </a:endParaRPr>
          </a:p>
        </p:txBody>
      </p:sp>
      <p:sp>
        <p:nvSpPr>
          <p:cNvPr id="5" name="Freeform 29">
            <a:extLst>
              <a:ext uri="{FF2B5EF4-FFF2-40B4-BE49-F238E27FC236}">
                <a16:creationId xmlns:a16="http://schemas.microsoft.com/office/drawing/2014/main" id="{7DA673E7-E1FD-48F0-4191-5A175004B240}"/>
              </a:ext>
            </a:extLst>
          </p:cNvPr>
          <p:cNvSpPr/>
          <p:nvPr/>
        </p:nvSpPr>
        <p:spPr>
          <a:xfrm>
            <a:off x="1506141" y="1595218"/>
            <a:ext cx="725754" cy="707281"/>
          </a:xfrm>
          <a:custGeom>
            <a:avLst/>
            <a:gdLst/>
            <a:ahLst/>
            <a:cxnLst/>
            <a:rect l="l" t="t" r="r" b="b"/>
            <a:pathLst>
              <a:path w="967672" h="943041">
                <a:moveTo>
                  <a:pt x="0" y="0"/>
                </a:moveTo>
                <a:lnTo>
                  <a:pt x="967672" y="0"/>
                </a:lnTo>
                <a:lnTo>
                  <a:pt x="967672" y="943041"/>
                </a:lnTo>
                <a:lnTo>
                  <a:pt x="0" y="9430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7170" name="Picture 1">
            <a:extLst>
              <a:ext uri="{FF2B5EF4-FFF2-40B4-BE49-F238E27FC236}">
                <a16:creationId xmlns:a16="http://schemas.microsoft.com/office/drawing/2014/main" id="{9CC9F9E4-B90B-E430-F5F9-99F0FA3B5E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93782" y="1653549"/>
            <a:ext cx="6651897" cy="539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Hộp Văn bản 6">
            <a:extLst>
              <a:ext uri="{FF2B5EF4-FFF2-40B4-BE49-F238E27FC236}">
                <a16:creationId xmlns:a16="http://schemas.microsoft.com/office/drawing/2014/main" id="{716B1474-C503-23F3-18CE-1468AC4E3127}"/>
              </a:ext>
            </a:extLst>
          </p:cNvPr>
          <p:cNvSpPr txBox="1"/>
          <p:nvPr/>
        </p:nvSpPr>
        <p:spPr>
          <a:xfrm>
            <a:off x="10210800" y="7611238"/>
            <a:ext cx="8229600" cy="523220"/>
          </a:xfrm>
          <a:prstGeom prst="rect">
            <a:avLst/>
          </a:prstGeom>
          <a:noFill/>
        </p:spPr>
        <p:txBody>
          <a:bodyPr wrap="square">
            <a:spAutoFit/>
          </a:bodyPr>
          <a:lstStyle/>
          <a:p>
            <a:pPr algn="ctr"/>
            <a:r>
              <a:rPr lang="vi-VN" sz="2800" b="1" dirty="0">
                <a:effectLst/>
                <a:ea typeface="Times New Roman" panose="02020603050405020304" pitchFamily="18" charset="0"/>
              </a:rPr>
              <a:t>Nguyên lý hoạt động thuật toán PAGERANK</a:t>
            </a:r>
            <a:endParaRPr lang="en-US" sz="2800" b="1" dirty="0">
              <a:effectLst/>
              <a:ea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5F97A-E121-3CBD-C87B-46999F691BB7}"/>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E04E0EDC-3BAD-1F3D-B722-4FFFAD8200D1}"/>
              </a:ext>
            </a:extLst>
          </p:cNvPr>
          <p:cNvSpPr/>
          <p:nvPr/>
        </p:nvSpPr>
        <p:spPr>
          <a:xfrm>
            <a:off x="20497800" y="0"/>
            <a:ext cx="9144000" cy="10287000"/>
          </a:xfrm>
          <a:prstGeom prst="rect">
            <a:avLst/>
          </a:prstGeom>
          <a:solidFill>
            <a:srgbClr val="090909"/>
          </a:solidFill>
        </p:spPr>
        <p:txBody>
          <a:bodyPr/>
          <a:lstStyle/>
          <a:p>
            <a:endParaRPr lang="en-US"/>
          </a:p>
        </p:txBody>
      </p:sp>
      <p:grpSp>
        <p:nvGrpSpPr>
          <p:cNvPr id="30" name="Group 30">
            <a:extLst>
              <a:ext uri="{FF2B5EF4-FFF2-40B4-BE49-F238E27FC236}">
                <a16:creationId xmlns:a16="http://schemas.microsoft.com/office/drawing/2014/main" id="{6230FFEA-E9F6-A112-CE3A-68CA1FE1F79F}"/>
              </a:ext>
            </a:extLst>
          </p:cNvPr>
          <p:cNvGrpSpPr/>
          <p:nvPr/>
        </p:nvGrpSpPr>
        <p:grpSpPr>
          <a:xfrm>
            <a:off x="22003941" y="1691649"/>
            <a:ext cx="6131719" cy="1880881"/>
            <a:chOff x="0" y="0"/>
            <a:chExt cx="8175625" cy="2507840"/>
          </a:xfrm>
        </p:grpSpPr>
        <p:sp>
          <p:nvSpPr>
            <p:cNvPr id="31" name="TextBox 31">
              <a:extLst>
                <a:ext uri="{FF2B5EF4-FFF2-40B4-BE49-F238E27FC236}">
                  <a16:creationId xmlns:a16="http://schemas.microsoft.com/office/drawing/2014/main" id="{233542CD-1359-7FE4-6CC3-12B7159F7789}"/>
                </a:ext>
              </a:extLst>
            </p:cNvPr>
            <p:cNvSpPr txBox="1"/>
            <p:nvPr/>
          </p:nvSpPr>
          <p:spPr>
            <a:xfrm>
              <a:off x="0" y="1481919"/>
              <a:ext cx="8175625" cy="1025921"/>
            </a:xfrm>
            <a:prstGeom prst="rect">
              <a:avLst/>
            </a:prstGeom>
          </p:spPr>
          <p:txBody>
            <a:bodyPr lIns="0" tIns="0" rIns="0" bIns="0" rtlCol="0" anchor="t">
              <a:spAutoFit/>
            </a:bodyPr>
            <a:lstStyle/>
            <a:p>
              <a:pPr algn="l">
                <a:lnSpc>
                  <a:spcPts val="6000"/>
                </a:lnSpc>
              </a:pPr>
              <a:r>
                <a:rPr lang="vi-VN" sz="5000" b="1">
                  <a:solidFill>
                    <a:srgbClr val="FFFFFF"/>
                  </a:solidFill>
                  <a:latin typeface="Roboto Bold"/>
                  <a:ea typeface="Roboto Bold"/>
                  <a:cs typeface="Roboto Bold"/>
                  <a:sym typeface="Roboto Bold"/>
                </a:rPr>
                <a:t>Phần ngôn ngữ</a:t>
              </a:r>
              <a:endParaRPr lang="en-US" sz="5000" b="1">
                <a:solidFill>
                  <a:srgbClr val="FFFFFF"/>
                </a:solidFill>
                <a:latin typeface="Roboto Bold"/>
                <a:ea typeface="Roboto Bold"/>
                <a:cs typeface="Roboto Bold"/>
                <a:sym typeface="Roboto Bold"/>
              </a:endParaRPr>
            </a:p>
          </p:txBody>
        </p:sp>
        <p:sp>
          <p:nvSpPr>
            <p:cNvPr id="32" name="Freeform 32">
              <a:extLst>
                <a:ext uri="{FF2B5EF4-FFF2-40B4-BE49-F238E27FC236}">
                  <a16:creationId xmlns:a16="http://schemas.microsoft.com/office/drawing/2014/main" id="{13D223D4-9610-9BE2-D585-42F2717B3C02}"/>
                </a:ext>
              </a:extLst>
            </p:cNvPr>
            <p:cNvSpPr/>
            <p:nvPr/>
          </p:nvSpPr>
          <p:spPr>
            <a:xfrm>
              <a:off x="0" y="0"/>
              <a:ext cx="1148608" cy="814467"/>
            </a:xfrm>
            <a:custGeom>
              <a:avLst/>
              <a:gdLst/>
              <a:ahLst/>
              <a:cxnLst/>
              <a:rect l="l" t="t" r="r" b="b"/>
              <a:pathLst>
                <a:path w="1148608" h="814467">
                  <a:moveTo>
                    <a:pt x="0" y="0"/>
                  </a:moveTo>
                  <a:lnTo>
                    <a:pt x="1148608" y="0"/>
                  </a:lnTo>
                  <a:lnTo>
                    <a:pt x="1148608" y="814467"/>
                  </a:lnTo>
                  <a:lnTo>
                    <a:pt x="0" y="814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33" name="TextBox 32">
            <a:extLst>
              <a:ext uri="{FF2B5EF4-FFF2-40B4-BE49-F238E27FC236}">
                <a16:creationId xmlns:a16="http://schemas.microsoft.com/office/drawing/2014/main" id="{2D6AF99E-376A-1084-A957-DEF4EF4616D3}"/>
              </a:ext>
            </a:extLst>
          </p:cNvPr>
          <p:cNvSpPr txBox="1"/>
          <p:nvPr/>
        </p:nvSpPr>
        <p:spPr>
          <a:xfrm>
            <a:off x="5029200" y="360721"/>
            <a:ext cx="8229600" cy="646331"/>
          </a:xfrm>
          <a:prstGeom prst="rect">
            <a:avLst/>
          </a:prstGeom>
          <a:noFill/>
        </p:spPr>
        <p:txBody>
          <a:bodyPr wrap="square" rtlCol="0">
            <a:spAutoFit/>
          </a:bodyPr>
          <a:lstStyle/>
          <a:p>
            <a:pPr algn="ctr"/>
            <a:r>
              <a:rPr lang="vi-VN" sz="3600" b="1" dirty="0"/>
              <a:t>NGUYÊN LÝ HOẠT ĐỘNG</a:t>
            </a:r>
            <a:endParaRPr lang="en-US" sz="3600" b="1" dirty="0"/>
          </a:p>
        </p:txBody>
      </p:sp>
      <p:sp>
        <p:nvSpPr>
          <p:cNvPr id="6" name="TextBox 5">
            <a:extLst>
              <a:ext uri="{FF2B5EF4-FFF2-40B4-BE49-F238E27FC236}">
                <a16:creationId xmlns:a16="http://schemas.microsoft.com/office/drawing/2014/main" id="{4A3E08F7-1416-C21C-78B8-32DD0C6C87D2}"/>
              </a:ext>
            </a:extLst>
          </p:cNvPr>
          <p:cNvSpPr txBox="1"/>
          <p:nvPr/>
        </p:nvSpPr>
        <p:spPr>
          <a:xfrm>
            <a:off x="1853778" y="4834938"/>
            <a:ext cx="4905375" cy="523220"/>
          </a:xfrm>
          <a:prstGeom prst="rect">
            <a:avLst/>
          </a:prstGeom>
          <a:noFill/>
        </p:spPr>
        <p:txBody>
          <a:bodyPr wrap="square">
            <a:spAutoFit/>
          </a:bodyPr>
          <a:lstStyle/>
          <a:p>
            <a:r>
              <a:rPr lang="en-US" sz="2800" b="1" i="0" dirty="0" err="1">
                <a:solidFill>
                  <a:srgbClr val="0D0D0D"/>
                </a:solidFill>
                <a:effectLst/>
                <a:latin typeface="Segoe UI Variable Text" pitchFamily="2" charset="0"/>
              </a:rPr>
              <a:t>Công</a:t>
            </a:r>
            <a:r>
              <a:rPr lang="en-US" sz="2800" b="1" i="0" dirty="0">
                <a:solidFill>
                  <a:srgbClr val="0D0D0D"/>
                </a:solidFill>
                <a:effectLst/>
                <a:latin typeface="Segoe UI Variable Text" pitchFamily="2" charset="0"/>
              </a:rPr>
              <a:t> </a:t>
            </a:r>
            <a:r>
              <a:rPr lang="en-US" sz="2800" b="1" i="0" dirty="0" err="1">
                <a:solidFill>
                  <a:srgbClr val="0D0D0D"/>
                </a:solidFill>
                <a:effectLst/>
                <a:latin typeface="Segoe UI Variable Text" pitchFamily="2" charset="0"/>
              </a:rPr>
              <a:t>thức</a:t>
            </a:r>
            <a:r>
              <a:rPr lang="en-US" sz="2800" b="1" i="0" dirty="0">
                <a:solidFill>
                  <a:srgbClr val="0D0D0D"/>
                </a:solidFill>
                <a:effectLst/>
                <a:latin typeface="Segoe UI Variable Text" pitchFamily="2" charset="0"/>
              </a:rPr>
              <a:t> </a:t>
            </a:r>
            <a:r>
              <a:rPr lang="en-US" sz="2800" b="1" i="0" dirty="0" err="1">
                <a:solidFill>
                  <a:srgbClr val="0D0D0D"/>
                </a:solidFill>
                <a:effectLst/>
                <a:latin typeface="Segoe UI Variable Text" pitchFamily="2" charset="0"/>
              </a:rPr>
              <a:t>tính</a:t>
            </a:r>
            <a:r>
              <a:rPr lang="en-US" sz="2800" b="1" i="0" dirty="0">
                <a:solidFill>
                  <a:srgbClr val="0D0D0D"/>
                </a:solidFill>
                <a:effectLst/>
                <a:latin typeface="Segoe UI Variable Text" pitchFamily="2" charset="0"/>
              </a:rPr>
              <a:t> PageRank</a:t>
            </a:r>
            <a:r>
              <a:rPr lang="en-US" sz="2800" b="0" i="0" dirty="0">
                <a:solidFill>
                  <a:srgbClr val="0D0D0D"/>
                </a:solidFill>
                <a:effectLst/>
                <a:latin typeface="Segoe UI Variable Text" pitchFamily="2" charset="0"/>
              </a:rPr>
              <a:t>:</a:t>
            </a:r>
            <a:endParaRPr lang="en-US" sz="2800" dirty="0"/>
          </a:p>
        </p:txBody>
      </p:sp>
      <p:pic>
        <p:nvPicPr>
          <p:cNvPr id="8" name="Picture 7">
            <a:extLst>
              <a:ext uri="{FF2B5EF4-FFF2-40B4-BE49-F238E27FC236}">
                <a16:creationId xmlns:a16="http://schemas.microsoft.com/office/drawing/2014/main" id="{16652718-669E-BA90-83AC-AF24E6FE8140}"/>
              </a:ext>
            </a:extLst>
          </p:cNvPr>
          <p:cNvPicPr>
            <a:picLocks noChangeAspect="1"/>
          </p:cNvPicPr>
          <p:nvPr/>
        </p:nvPicPr>
        <p:blipFill>
          <a:blip r:embed="rId4"/>
          <a:stretch>
            <a:fillRect/>
          </a:stretch>
        </p:blipFill>
        <p:spPr>
          <a:xfrm>
            <a:off x="8364485" y="4120395"/>
            <a:ext cx="9788629" cy="1952306"/>
          </a:xfrm>
          <a:prstGeom prst="rect">
            <a:avLst/>
          </a:prstGeom>
        </p:spPr>
      </p:pic>
      <p:sp>
        <p:nvSpPr>
          <p:cNvPr id="10" name="TextBox 9">
            <a:extLst>
              <a:ext uri="{FF2B5EF4-FFF2-40B4-BE49-F238E27FC236}">
                <a16:creationId xmlns:a16="http://schemas.microsoft.com/office/drawing/2014/main" id="{67CABD9C-BD4E-4AE7-00E7-CF40D2C6E970}"/>
              </a:ext>
            </a:extLst>
          </p:cNvPr>
          <p:cNvSpPr txBox="1"/>
          <p:nvPr/>
        </p:nvSpPr>
        <p:spPr>
          <a:xfrm>
            <a:off x="914400" y="5576302"/>
            <a:ext cx="16078200" cy="4524315"/>
          </a:xfrm>
          <a:prstGeom prst="rect">
            <a:avLst/>
          </a:prstGeom>
          <a:noFill/>
        </p:spPr>
        <p:txBody>
          <a:bodyPr wrap="square">
            <a:spAutoFit/>
          </a:bodyPr>
          <a:lstStyle/>
          <a:p>
            <a:pPr algn="l">
              <a:buFont typeface="Arial" panose="020B0604020202020204" pitchFamily="34" charset="0"/>
              <a:buChar char="•"/>
            </a:pPr>
            <a:r>
              <a:rPr lang="vi-VN" sz="3200" b="1" dirty="0">
                <a:solidFill>
                  <a:srgbClr val="0D0D0D"/>
                </a:solidFill>
                <a:effectLst/>
                <a:latin typeface="KaTeX_Math"/>
              </a:rPr>
              <a:t>PR</a:t>
            </a:r>
            <a:r>
              <a:rPr lang="vi-VN" sz="3200" b="1" dirty="0">
                <a:solidFill>
                  <a:srgbClr val="0D0D0D"/>
                </a:solidFill>
                <a:effectLst/>
                <a:latin typeface="KaTeX_Main"/>
              </a:rPr>
              <a:t>(</a:t>
            </a:r>
            <a:r>
              <a:rPr lang="vi-VN" sz="3200" b="1" dirty="0">
                <a:solidFill>
                  <a:srgbClr val="0D0D0D"/>
                </a:solidFill>
                <a:effectLst/>
                <a:latin typeface="KaTeX_Math"/>
              </a:rPr>
              <a:t>P</a:t>
            </a:r>
            <a:r>
              <a:rPr lang="vi-VN" sz="3200" b="1" dirty="0">
                <a:solidFill>
                  <a:srgbClr val="0D0D0D"/>
                </a:solidFill>
                <a:effectLst/>
                <a:latin typeface="KaTeX_Main"/>
              </a:rPr>
              <a:t>)</a:t>
            </a:r>
            <a:r>
              <a:rPr lang="vi-VN" sz="3200" b="1" dirty="0">
                <a:solidFill>
                  <a:srgbClr val="0D0D0D"/>
                </a:solidFill>
                <a:effectLst/>
                <a:latin typeface="Segoe UI Variable Text" pitchFamily="2" charset="0"/>
              </a:rPr>
              <a:t>: </a:t>
            </a:r>
            <a:r>
              <a:rPr lang="vi-VN" sz="3200" b="1" dirty="0" err="1">
                <a:solidFill>
                  <a:srgbClr val="0D0D0D"/>
                </a:solidFill>
                <a:effectLst/>
                <a:latin typeface="Segoe UI Variable Text" pitchFamily="2" charset="0"/>
              </a:rPr>
              <a:t>PageRank</a:t>
            </a:r>
            <a:r>
              <a:rPr lang="vi-VN" sz="3200" b="1" dirty="0">
                <a:solidFill>
                  <a:srgbClr val="0D0D0D"/>
                </a:solidFill>
                <a:effectLst/>
                <a:latin typeface="Segoe UI Variable Text" pitchFamily="2" charset="0"/>
              </a:rPr>
              <a:t> của trang P.</a:t>
            </a:r>
          </a:p>
          <a:p>
            <a:pPr algn="l"/>
            <a:endParaRPr lang="vi-VN" sz="3200" b="1" dirty="0">
              <a:solidFill>
                <a:srgbClr val="0D0D0D"/>
              </a:solidFill>
              <a:effectLst/>
              <a:latin typeface="Segoe UI Variable Text" pitchFamily="2" charset="0"/>
            </a:endParaRPr>
          </a:p>
          <a:p>
            <a:pPr algn="l">
              <a:buFont typeface="Arial" panose="020B0604020202020204" pitchFamily="34" charset="0"/>
              <a:buChar char="•"/>
            </a:pPr>
            <a:r>
              <a:rPr lang="vi-VN" sz="3200" b="1" dirty="0">
                <a:solidFill>
                  <a:srgbClr val="0D0D0D"/>
                </a:solidFill>
                <a:effectLst/>
                <a:latin typeface="KaTeX_Main"/>
              </a:rPr>
              <a:t>d</a:t>
            </a:r>
            <a:r>
              <a:rPr lang="vi-VN" sz="3200" b="1" dirty="0">
                <a:solidFill>
                  <a:srgbClr val="0D0D0D"/>
                </a:solidFill>
                <a:effectLst/>
                <a:latin typeface="Segoe UI Variable Text" pitchFamily="2" charset="0"/>
              </a:rPr>
              <a:t>: Hệ số giảm cho phép thuật toán có một phần "ngẫu nhiên".</a:t>
            </a:r>
          </a:p>
          <a:p>
            <a:pPr algn="l">
              <a:buFont typeface="Arial" panose="020B0604020202020204" pitchFamily="34" charset="0"/>
              <a:buChar char="•"/>
            </a:pPr>
            <a:endParaRPr lang="vi-VN" sz="3200" b="1" dirty="0">
              <a:solidFill>
                <a:srgbClr val="0D0D0D"/>
              </a:solidFill>
              <a:effectLst/>
              <a:latin typeface="Segoe UI Variable Text" pitchFamily="2" charset="0"/>
            </a:endParaRPr>
          </a:p>
          <a:p>
            <a:pPr algn="l">
              <a:buFont typeface="Arial" panose="020B0604020202020204" pitchFamily="34" charset="0"/>
              <a:buChar char="•"/>
            </a:pPr>
            <a:r>
              <a:rPr lang="vi-VN" sz="3200" b="1" dirty="0">
                <a:solidFill>
                  <a:srgbClr val="0D0D0D"/>
                </a:solidFill>
                <a:effectLst/>
                <a:latin typeface="KaTeX_Main"/>
              </a:rPr>
              <a:t>N</a:t>
            </a:r>
            <a:r>
              <a:rPr lang="vi-VN" sz="3200" b="1" dirty="0">
                <a:solidFill>
                  <a:srgbClr val="0D0D0D"/>
                </a:solidFill>
                <a:effectLst/>
                <a:latin typeface="Segoe UI Variable Text" pitchFamily="2" charset="0"/>
              </a:rPr>
              <a:t>: Tổng số trang trong mạng.</a:t>
            </a:r>
          </a:p>
          <a:p>
            <a:pPr algn="l">
              <a:buFont typeface="Arial" panose="020B0604020202020204" pitchFamily="34" charset="0"/>
              <a:buChar char="•"/>
            </a:pPr>
            <a:endParaRPr lang="vi-VN" sz="3200" b="1" dirty="0">
              <a:solidFill>
                <a:srgbClr val="0D0D0D"/>
              </a:solidFill>
              <a:effectLst/>
              <a:latin typeface="Segoe UI Variable Text" pitchFamily="2" charset="0"/>
            </a:endParaRPr>
          </a:p>
          <a:p>
            <a:pPr algn="l">
              <a:buFont typeface="Arial" panose="020B0604020202020204" pitchFamily="34" charset="0"/>
              <a:buChar char="•"/>
            </a:pPr>
            <a:r>
              <a:rPr lang="vi-VN" sz="3200" b="1" dirty="0" err="1">
                <a:solidFill>
                  <a:srgbClr val="0D0D0D"/>
                </a:solidFill>
                <a:effectLst/>
                <a:latin typeface="KaTeX_Main"/>
              </a:rPr>
              <a:t>Pi</a:t>
            </a:r>
            <a:r>
              <a:rPr lang="vi-VN" sz="3200" b="1" dirty="0" err="1">
                <a:solidFill>
                  <a:srgbClr val="0D0D0D"/>
                </a:solidFill>
                <a:effectLst/>
                <a:latin typeface="KaTeX_Math"/>
              </a:rPr>
              <a:t>Pi</a:t>
            </a:r>
            <a:r>
              <a:rPr lang="vi-VN" sz="3200" b="1" dirty="0">
                <a:solidFill>
                  <a:srgbClr val="0D0D0D"/>
                </a:solidFill>
                <a:effectLst/>
                <a:latin typeface="KaTeX_Main"/>
              </a:rPr>
              <a:t>​</a:t>
            </a:r>
            <a:r>
              <a:rPr lang="vi-VN" sz="3200" b="1" dirty="0">
                <a:solidFill>
                  <a:srgbClr val="0D0D0D"/>
                </a:solidFill>
                <a:effectLst/>
                <a:latin typeface="Segoe UI Variable Text" pitchFamily="2" charset="0"/>
              </a:rPr>
              <a:t>: Các trang liên kết đến trang P.</a:t>
            </a:r>
          </a:p>
          <a:p>
            <a:pPr algn="l">
              <a:buFont typeface="Arial" panose="020B0604020202020204" pitchFamily="34" charset="0"/>
              <a:buChar char="•"/>
            </a:pPr>
            <a:endParaRPr lang="vi-VN" sz="3200" b="1" dirty="0">
              <a:solidFill>
                <a:srgbClr val="0D0D0D"/>
              </a:solidFill>
              <a:effectLst/>
              <a:latin typeface="Segoe UI Variable Text" pitchFamily="2" charset="0"/>
            </a:endParaRPr>
          </a:p>
          <a:p>
            <a:pPr algn="l">
              <a:buFont typeface="Arial" panose="020B0604020202020204" pitchFamily="34" charset="0"/>
              <a:buChar char="•"/>
            </a:pPr>
            <a:r>
              <a:rPr lang="vi-VN" sz="3200" b="1" dirty="0">
                <a:solidFill>
                  <a:srgbClr val="0D0D0D"/>
                </a:solidFill>
                <a:effectLst/>
                <a:latin typeface="KaTeX_Main"/>
              </a:rPr>
              <a:t>L(</a:t>
            </a:r>
            <a:r>
              <a:rPr lang="vi-VN" sz="3200" b="1" dirty="0" err="1">
                <a:solidFill>
                  <a:srgbClr val="0D0D0D"/>
                </a:solidFill>
                <a:effectLst/>
                <a:latin typeface="KaTeX_Main"/>
              </a:rPr>
              <a:t>Pi</a:t>
            </a:r>
            <a:r>
              <a:rPr lang="vi-VN" sz="3200" b="1" dirty="0">
                <a:solidFill>
                  <a:srgbClr val="0D0D0D"/>
                </a:solidFill>
                <a:effectLst/>
                <a:latin typeface="KaTeX_Main"/>
              </a:rPr>
              <a:t>)</a:t>
            </a:r>
            <a:r>
              <a:rPr lang="vi-VN" sz="3200" b="1" dirty="0">
                <a:solidFill>
                  <a:srgbClr val="0D0D0D"/>
                </a:solidFill>
                <a:effectLst/>
                <a:latin typeface="KaTeX_Math"/>
              </a:rPr>
              <a:t> :</a:t>
            </a:r>
            <a:r>
              <a:rPr lang="vi-VN" sz="3200" b="1" dirty="0">
                <a:solidFill>
                  <a:srgbClr val="0D0D0D"/>
                </a:solidFill>
                <a:effectLst/>
                <a:latin typeface="Segoe UI Variable Text" pitchFamily="2" charset="0"/>
              </a:rPr>
              <a:t>Số liên kết của trang </a:t>
            </a:r>
            <a:r>
              <a:rPr lang="vi-VN" sz="3200" b="1" dirty="0" err="1">
                <a:solidFill>
                  <a:srgbClr val="0D0D0D"/>
                </a:solidFill>
                <a:effectLst/>
                <a:latin typeface="KaTeX_Main"/>
              </a:rPr>
              <a:t>Pi</a:t>
            </a:r>
            <a:endParaRPr lang="vi-VN" sz="3200" b="1" dirty="0">
              <a:solidFill>
                <a:srgbClr val="0D0D0D"/>
              </a:solidFill>
              <a:effectLst/>
              <a:latin typeface="Segoe UI Variable Text" pitchFamily="2" charset="0"/>
            </a:endParaRPr>
          </a:p>
        </p:txBody>
      </p:sp>
      <p:sp>
        <p:nvSpPr>
          <p:cNvPr id="3" name="TextBox 28">
            <a:extLst>
              <a:ext uri="{FF2B5EF4-FFF2-40B4-BE49-F238E27FC236}">
                <a16:creationId xmlns:a16="http://schemas.microsoft.com/office/drawing/2014/main" id="{3303EF25-429D-41C6-9283-0F1095474C92}"/>
              </a:ext>
            </a:extLst>
          </p:cNvPr>
          <p:cNvSpPr txBox="1"/>
          <p:nvPr/>
        </p:nvSpPr>
        <p:spPr>
          <a:xfrm>
            <a:off x="1506142" y="2803088"/>
            <a:ext cx="5831557" cy="1538883"/>
          </a:xfrm>
          <a:prstGeom prst="rect">
            <a:avLst/>
          </a:prstGeom>
        </p:spPr>
        <p:txBody>
          <a:bodyPr wrap="square" lIns="0" tIns="0" rIns="0" bIns="0" rtlCol="0" anchor="t">
            <a:spAutoFit/>
          </a:bodyPr>
          <a:lstStyle/>
          <a:p>
            <a:pPr algn="l">
              <a:lnSpc>
                <a:spcPts val="6000"/>
              </a:lnSpc>
            </a:pPr>
            <a:r>
              <a:rPr lang="vi-VN" sz="5000" b="1" dirty="0">
                <a:solidFill>
                  <a:srgbClr val="090909"/>
                </a:solidFill>
                <a:latin typeface="Roboto Bold"/>
                <a:ea typeface="Roboto Bold"/>
                <a:cs typeface="Roboto Bold"/>
                <a:sym typeface="Roboto Bold"/>
              </a:rPr>
              <a:t>Phần mô tả nguyên lý thuật toán</a:t>
            </a:r>
            <a:endParaRPr lang="en-US" sz="5000" b="1" dirty="0">
              <a:solidFill>
                <a:srgbClr val="090909"/>
              </a:solidFill>
              <a:latin typeface="Roboto Bold"/>
              <a:ea typeface="Roboto Bold"/>
              <a:cs typeface="Roboto Bold"/>
              <a:sym typeface="Roboto Bold"/>
            </a:endParaRPr>
          </a:p>
        </p:txBody>
      </p:sp>
      <p:sp>
        <p:nvSpPr>
          <p:cNvPr id="5" name="Freeform 29">
            <a:extLst>
              <a:ext uri="{FF2B5EF4-FFF2-40B4-BE49-F238E27FC236}">
                <a16:creationId xmlns:a16="http://schemas.microsoft.com/office/drawing/2014/main" id="{5CCC1D2D-AEE4-7156-1FE3-E893270917E6}"/>
              </a:ext>
            </a:extLst>
          </p:cNvPr>
          <p:cNvSpPr/>
          <p:nvPr/>
        </p:nvSpPr>
        <p:spPr>
          <a:xfrm>
            <a:off x="1506141" y="1595218"/>
            <a:ext cx="725754" cy="707281"/>
          </a:xfrm>
          <a:custGeom>
            <a:avLst/>
            <a:gdLst/>
            <a:ahLst/>
            <a:cxnLst/>
            <a:rect l="l" t="t" r="r" b="b"/>
            <a:pathLst>
              <a:path w="967672" h="943041">
                <a:moveTo>
                  <a:pt x="0" y="0"/>
                </a:moveTo>
                <a:lnTo>
                  <a:pt x="967672" y="0"/>
                </a:lnTo>
                <a:lnTo>
                  <a:pt x="967672" y="943041"/>
                </a:lnTo>
                <a:lnTo>
                  <a:pt x="0" y="9430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extLst>
      <p:ext uri="{BB962C8B-B14F-4D97-AF65-F5344CB8AC3E}">
        <p14:creationId xmlns:p14="http://schemas.microsoft.com/office/powerpoint/2010/main" val="338995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18415-AC82-EDC8-5E91-66526687D22D}"/>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13E0EFB-1572-7B64-D892-8F4A3597DC85}"/>
              </a:ext>
            </a:extLst>
          </p:cNvPr>
          <p:cNvSpPr/>
          <p:nvPr/>
        </p:nvSpPr>
        <p:spPr>
          <a:xfrm>
            <a:off x="20497800" y="0"/>
            <a:ext cx="9144000" cy="10287000"/>
          </a:xfrm>
          <a:prstGeom prst="rect">
            <a:avLst/>
          </a:prstGeom>
          <a:solidFill>
            <a:srgbClr val="090909"/>
          </a:solidFill>
        </p:spPr>
        <p:txBody>
          <a:bodyPr/>
          <a:lstStyle/>
          <a:p>
            <a:endParaRPr lang="en-US"/>
          </a:p>
        </p:txBody>
      </p:sp>
      <p:grpSp>
        <p:nvGrpSpPr>
          <p:cNvPr id="30" name="Group 30">
            <a:extLst>
              <a:ext uri="{FF2B5EF4-FFF2-40B4-BE49-F238E27FC236}">
                <a16:creationId xmlns:a16="http://schemas.microsoft.com/office/drawing/2014/main" id="{F71650F6-7D3A-0958-6535-8112E6B6F4A9}"/>
              </a:ext>
            </a:extLst>
          </p:cNvPr>
          <p:cNvGrpSpPr/>
          <p:nvPr/>
        </p:nvGrpSpPr>
        <p:grpSpPr>
          <a:xfrm>
            <a:off x="22003941" y="1691649"/>
            <a:ext cx="6131719" cy="1880881"/>
            <a:chOff x="0" y="0"/>
            <a:chExt cx="8175625" cy="2507840"/>
          </a:xfrm>
        </p:grpSpPr>
        <p:sp>
          <p:nvSpPr>
            <p:cNvPr id="31" name="TextBox 31">
              <a:extLst>
                <a:ext uri="{FF2B5EF4-FFF2-40B4-BE49-F238E27FC236}">
                  <a16:creationId xmlns:a16="http://schemas.microsoft.com/office/drawing/2014/main" id="{48347973-3852-83A5-4EC5-43D64485AAC7}"/>
                </a:ext>
              </a:extLst>
            </p:cNvPr>
            <p:cNvSpPr txBox="1"/>
            <p:nvPr/>
          </p:nvSpPr>
          <p:spPr>
            <a:xfrm>
              <a:off x="0" y="1481919"/>
              <a:ext cx="8175625" cy="1025921"/>
            </a:xfrm>
            <a:prstGeom prst="rect">
              <a:avLst/>
            </a:prstGeom>
          </p:spPr>
          <p:txBody>
            <a:bodyPr lIns="0" tIns="0" rIns="0" bIns="0" rtlCol="0" anchor="t">
              <a:spAutoFit/>
            </a:bodyPr>
            <a:lstStyle/>
            <a:p>
              <a:pPr algn="l">
                <a:lnSpc>
                  <a:spcPts val="6000"/>
                </a:lnSpc>
              </a:pPr>
              <a:r>
                <a:rPr lang="vi-VN" sz="5000" b="1">
                  <a:solidFill>
                    <a:srgbClr val="FFFFFF"/>
                  </a:solidFill>
                  <a:latin typeface="Roboto Bold"/>
                  <a:ea typeface="Roboto Bold"/>
                  <a:cs typeface="Roboto Bold"/>
                  <a:sym typeface="Roboto Bold"/>
                </a:rPr>
                <a:t>Phần ngôn ngữ</a:t>
              </a:r>
              <a:endParaRPr lang="en-US" sz="5000" b="1">
                <a:solidFill>
                  <a:srgbClr val="FFFFFF"/>
                </a:solidFill>
                <a:latin typeface="Roboto Bold"/>
                <a:ea typeface="Roboto Bold"/>
                <a:cs typeface="Roboto Bold"/>
                <a:sym typeface="Roboto Bold"/>
              </a:endParaRPr>
            </a:p>
          </p:txBody>
        </p:sp>
        <p:sp>
          <p:nvSpPr>
            <p:cNvPr id="32" name="Freeform 32">
              <a:extLst>
                <a:ext uri="{FF2B5EF4-FFF2-40B4-BE49-F238E27FC236}">
                  <a16:creationId xmlns:a16="http://schemas.microsoft.com/office/drawing/2014/main" id="{920925CA-783C-CDE6-2667-F29704806C87}"/>
                </a:ext>
              </a:extLst>
            </p:cNvPr>
            <p:cNvSpPr/>
            <p:nvPr/>
          </p:nvSpPr>
          <p:spPr>
            <a:xfrm>
              <a:off x="0" y="0"/>
              <a:ext cx="1148608" cy="814467"/>
            </a:xfrm>
            <a:custGeom>
              <a:avLst/>
              <a:gdLst/>
              <a:ahLst/>
              <a:cxnLst/>
              <a:rect l="l" t="t" r="r" b="b"/>
              <a:pathLst>
                <a:path w="1148608" h="814467">
                  <a:moveTo>
                    <a:pt x="0" y="0"/>
                  </a:moveTo>
                  <a:lnTo>
                    <a:pt x="1148608" y="0"/>
                  </a:lnTo>
                  <a:lnTo>
                    <a:pt x="1148608" y="814467"/>
                  </a:lnTo>
                  <a:lnTo>
                    <a:pt x="0" y="814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33" name="TextBox 32">
            <a:extLst>
              <a:ext uri="{FF2B5EF4-FFF2-40B4-BE49-F238E27FC236}">
                <a16:creationId xmlns:a16="http://schemas.microsoft.com/office/drawing/2014/main" id="{554C5875-BB33-C42A-EA88-CFD05803BA3E}"/>
              </a:ext>
            </a:extLst>
          </p:cNvPr>
          <p:cNvSpPr txBox="1"/>
          <p:nvPr/>
        </p:nvSpPr>
        <p:spPr>
          <a:xfrm>
            <a:off x="5029200" y="360721"/>
            <a:ext cx="8229600" cy="646331"/>
          </a:xfrm>
          <a:prstGeom prst="rect">
            <a:avLst/>
          </a:prstGeom>
          <a:noFill/>
        </p:spPr>
        <p:txBody>
          <a:bodyPr wrap="square" rtlCol="0">
            <a:spAutoFit/>
          </a:bodyPr>
          <a:lstStyle/>
          <a:p>
            <a:pPr algn="ctr"/>
            <a:r>
              <a:rPr lang="vi-VN" sz="3600" b="1" dirty="0"/>
              <a:t>NGUYÊN LÝ HOẠT ĐỘNG</a:t>
            </a:r>
            <a:endParaRPr lang="en-US" sz="3600" b="1" dirty="0"/>
          </a:p>
        </p:txBody>
      </p:sp>
      <p:sp>
        <p:nvSpPr>
          <p:cNvPr id="4" name="TextBox 3">
            <a:extLst>
              <a:ext uri="{FF2B5EF4-FFF2-40B4-BE49-F238E27FC236}">
                <a16:creationId xmlns:a16="http://schemas.microsoft.com/office/drawing/2014/main" id="{C2F03D32-75E9-CE3D-E46E-2D32D621D179}"/>
              </a:ext>
            </a:extLst>
          </p:cNvPr>
          <p:cNvSpPr txBox="1"/>
          <p:nvPr/>
        </p:nvSpPr>
        <p:spPr>
          <a:xfrm>
            <a:off x="1447800" y="4991100"/>
            <a:ext cx="15392400" cy="3046988"/>
          </a:xfrm>
          <a:prstGeom prst="rect">
            <a:avLst/>
          </a:prstGeom>
          <a:noFill/>
        </p:spPr>
        <p:txBody>
          <a:bodyPr wrap="square">
            <a:spAutoFit/>
          </a:bodyPr>
          <a:lstStyle/>
          <a:p>
            <a:pPr algn="l"/>
            <a:r>
              <a:rPr lang="vi-VN" sz="3200" b="0" i="0" dirty="0">
                <a:solidFill>
                  <a:srgbClr val="0D0D0D"/>
                </a:solidFill>
                <a:effectLst/>
                <a:latin typeface="Roboto Bold" panose="02000000000000000000" charset="0"/>
                <a:ea typeface="Roboto Bold" panose="02000000000000000000" charset="0"/>
              </a:rPr>
              <a:t>Trang </a:t>
            </a:r>
            <a:r>
              <a:rPr lang="vi-VN" sz="3200" b="0" i="0" dirty="0" err="1">
                <a:solidFill>
                  <a:srgbClr val="0D0D0D"/>
                </a:solidFill>
                <a:effectLst/>
                <a:latin typeface="Roboto Bold" panose="02000000000000000000" charset="0"/>
                <a:ea typeface="Roboto Bold" panose="02000000000000000000" charset="0"/>
              </a:rPr>
              <a:t>web</a:t>
            </a:r>
            <a:r>
              <a:rPr lang="vi-VN" sz="3200" b="0" i="0" dirty="0">
                <a:solidFill>
                  <a:srgbClr val="0D0D0D"/>
                </a:solidFill>
                <a:effectLst/>
                <a:latin typeface="Roboto Bold" panose="02000000000000000000" charset="0"/>
                <a:ea typeface="Roboto Bold" panose="02000000000000000000" charset="0"/>
              </a:rPr>
              <a:t> nhận được nhiều phiếu bầu từ các trang quan trọng sẽ có </a:t>
            </a:r>
            <a:r>
              <a:rPr lang="vi-VN" sz="3200" b="0" i="0" dirty="0" err="1">
                <a:solidFill>
                  <a:srgbClr val="0D0D0D"/>
                </a:solidFill>
                <a:effectLst/>
                <a:latin typeface="Roboto Bold" panose="02000000000000000000" charset="0"/>
                <a:ea typeface="Roboto Bold" panose="02000000000000000000" charset="0"/>
              </a:rPr>
              <a:t>PageRank</a:t>
            </a:r>
            <a:r>
              <a:rPr lang="vi-VN" sz="3200" b="0" i="0" dirty="0">
                <a:solidFill>
                  <a:srgbClr val="0D0D0D"/>
                </a:solidFill>
                <a:effectLst/>
                <a:latin typeface="Roboto Bold" panose="02000000000000000000" charset="0"/>
                <a:ea typeface="Roboto Bold" panose="02000000000000000000" charset="0"/>
              </a:rPr>
              <a:t> cao hơn, giúp nó xuất hiện ở vị trí cao hơn trong kết quả tìm kiếm.</a:t>
            </a:r>
          </a:p>
          <a:p>
            <a:pPr algn="l"/>
            <a:endParaRPr lang="vi-VN" sz="3200" b="0" i="0" dirty="0">
              <a:solidFill>
                <a:srgbClr val="0D0D0D"/>
              </a:solidFill>
              <a:effectLst/>
              <a:latin typeface="Roboto Bold" panose="02000000000000000000" charset="0"/>
              <a:ea typeface="Roboto Bold" panose="02000000000000000000" charset="0"/>
            </a:endParaRPr>
          </a:p>
          <a:p>
            <a:pPr algn="l"/>
            <a:r>
              <a:rPr lang="vi-VN" sz="3200" b="0" i="0" dirty="0">
                <a:solidFill>
                  <a:srgbClr val="0D0D0D"/>
                </a:solidFill>
                <a:effectLst/>
                <a:latin typeface="Roboto Bold" panose="02000000000000000000" charset="0"/>
                <a:ea typeface="Roboto Bold" panose="02000000000000000000" charset="0"/>
              </a:rPr>
              <a:t>Thuật toán này tính toán "sự quan trọng" của mỗi trang </a:t>
            </a:r>
            <a:r>
              <a:rPr lang="vi-VN" sz="3200" b="0" i="0" dirty="0" err="1">
                <a:solidFill>
                  <a:srgbClr val="0D0D0D"/>
                </a:solidFill>
                <a:effectLst/>
                <a:latin typeface="Roboto Bold" panose="02000000000000000000" charset="0"/>
                <a:ea typeface="Roboto Bold" panose="02000000000000000000" charset="0"/>
              </a:rPr>
              <a:t>web</a:t>
            </a:r>
            <a:r>
              <a:rPr lang="vi-VN" sz="3200" b="0" i="0" dirty="0">
                <a:solidFill>
                  <a:srgbClr val="0D0D0D"/>
                </a:solidFill>
                <a:effectLst/>
                <a:latin typeface="Roboto Bold" panose="02000000000000000000" charset="0"/>
                <a:ea typeface="Roboto Bold" panose="02000000000000000000" charset="0"/>
              </a:rPr>
              <a:t> dựa trên cách các trang khác liên kết đến nó. Sau nhiều lần tính toán và điều chỉnh, các trang </a:t>
            </a:r>
            <a:r>
              <a:rPr lang="vi-VN" sz="3200" b="0" i="0" dirty="0" err="1">
                <a:solidFill>
                  <a:srgbClr val="0D0D0D"/>
                </a:solidFill>
                <a:effectLst/>
                <a:latin typeface="Roboto Bold" panose="02000000000000000000" charset="0"/>
                <a:ea typeface="Roboto Bold" panose="02000000000000000000" charset="0"/>
              </a:rPr>
              <a:t>web</a:t>
            </a:r>
            <a:r>
              <a:rPr lang="vi-VN" sz="3200" b="0" i="0" dirty="0">
                <a:solidFill>
                  <a:srgbClr val="0D0D0D"/>
                </a:solidFill>
                <a:effectLst/>
                <a:latin typeface="Roboto Bold" panose="02000000000000000000" charset="0"/>
                <a:ea typeface="Roboto Bold" panose="02000000000000000000" charset="0"/>
              </a:rPr>
              <a:t> sẽ có thứ hạng phản ánh đúng mức độ quan trọng của chúng trong mạng lưới </a:t>
            </a:r>
            <a:r>
              <a:rPr lang="vi-VN" sz="3200" b="0" i="0" dirty="0" err="1">
                <a:solidFill>
                  <a:srgbClr val="0D0D0D"/>
                </a:solidFill>
                <a:effectLst/>
                <a:latin typeface="Roboto Bold" panose="02000000000000000000" charset="0"/>
                <a:ea typeface="Roboto Bold" panose="02000000000000000000" charset="0"/>
              </a:rPr>
              <a:t>web</a:t>
            </a:r>
            <a:r>
              <a:rPr lang="vi-VN" sz="3200" b="0" i="0" dirty="0">
                <a:solidFill>
                  <a:srgbClr val="0D0D0D"/>
                </a:solidFill>
                <a:effectLst/>
                <a:latin typeface="Roboto Bold" panose="02000000000000000000" charset="0"/>
                <a:ea typeface="Roboto Bold" panose="02000000000000000000" charset="0"/>
              </a:rPr>
              <a:t>.</a:t>
            </a:r>
          </a:p>
        </p:txBody>
      </p:sp>
      <p:sp>
        <p:nvSpPr>
          <p:cNvPr id="3" name="TextBox 28">
            <a:extLst>
              <a:ext uri="{FF2B5EF4-FFF2-40B4-BE49-F238E27FC236}">
                <a16:creationId xmlns:a16="http://schemas.microsoft.com/office/drawing/2014/main" id="{E9D7D30E-0E29-704F-BB71-6EFB45B1AD1E}"/>
              </a:ext>
            </a:extLst>
          </p:cNvPr>
          <p:cNvSpPr txBox="1"/>
          <p:nvPr/>
        </p:nvSpPr>
        <p:spPr>
          <a:xfrm>
            <a:off x="1506142" y="2803088"/>
            <a:ext cx="5831557" cy="1538883"/>
          </a:xfrm>
          <a:prstGeom prst="rect">
            <a:avLst/>
          </a:prstGeom>
        </p:spPr>
        <p:txBody>
          <a:bodyPr wrap="square" lIns="0" tIns="0" rIns="0" bIns="0" rtlCol="0" anchor="t">
            <a:spAutoFit/>
          </a:bodyPr>
          <a:lstStyle/>
          <a:p>
            <a:pPr algn="l">
              <a:lnSpc>
                <a:spcPts val="6000"/>
              </a:lnSpc>
            </a:pPr>
            <a:r>
              <a:rPr lang="vi-VN" sz="5000" b="1" dirty="0">
                <a:solidFill>
                  <a:srgbClr val="090909"/>
                </a:solidFill>
                <a:latin typeface="Roboto Bold"/>
                <a:ea typeface="Roboto Bold"/>
                <a:cs typeface="Roboto Bold"/>
                <a:sym typeface="Roboto Bold"/>
              </a:rPr>
              <a:t>Phần mô tả nguyên lý thuật toán</a:t>
            </a:r>
            <a:endParaRPr lang="en-US" sz="5000" b="1" dirty="0">
              <a:solidFill>
                <a:srgbClr val="090909"/>
              </a:solidFill>
              <a:latin typeface="Roboto Bold"/>
              <a:ea typeface="Roboto Bold"/>
              <a:cs typeface="Roboto Bold"/>
              <a:sym typeface="Roboto Bold"/>
            </a:endParaRPr>
          </a:p>
        </p:txBody>
      </p:sp>
      <p:sp>
        <p:nvSpPr>
          <p:cNvPr id="6" name="Freeform 29">
            <a:extLst>
              <a:ext uri="{FF2B5EF4-FFF2-40B4-BE49-F238E27FC236}">
                <a16:creationId xmlns:a16="http://schemas.microsoft.com/office/drawing/2014/main" id="{2A3CEBFF-3371-9310-3C3D-6A0C42EB2074}"/>
              </a:ext>
            </a:extLst>
          </p:cNvPr>
          <p:cNvSpPr/>
          <p:nvPr/>
        </p:nvSpPr>
        <p:spPr>
          <a:xfrm>
            <a:off x="1506141" y="1595218"/>
            <a:ext cx="725754" cy="707281"/>
          </a:xfrm>
          <a:custGeom>
            <a:avLst/>
            <a:gdLst/>
            <a:ahLst/>
            <a:cxnLst/>
            <a:rect l="l" t="t" r="r" b="b"/>
            <a:pathLst>
              <a:path w="967672" h="943041">
                <a:moveTo>
                  <a:pt x="0" y="0"/>
                </a:moveTo>
                <a:lnTo>
                  <a:pt x="967672" y="0"/>
                </a:lnTo>
                <a:lnTo>
                  <a:pt x="967672" y="943041"/>
                </a:lnTo>
                <a:lnTo>
                  <a:pt x="0" y="9430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extLst>
      <p:ext uri="{BB962C8B-B14F-4D97-AF65-F5344CB8AC3E}">
        <p14:creationId xmlns:p14="http://schemas.microsoft.com/office/powerpoint/2010/main" val="686153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F517F-6D7B-1D2B-4E9D-E6124988FB76}"/>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983EBE66-D774-7FC9-8B11-8D04887579C3}"/>
              </a:ext>
            </a:extLst>
          </p:cNvPr>
          <p:cNvSpPr/>
          <p:nvPr/>
        </p:nvSpPr>
        <p:spPr>
          <a:xfrm>
            <a:off x="0" y="0"/>
            <a:ext cx="18288000" cy="10287000"/>
          </a:xfrm>
          <a:prstGeom prst="rect">
            <a:avLst/>
          </a:prstGeom>
          <a:solidFill>
            <a:srgbClr val="090909"/>
          </a:solidFill>
        </p:spPr>
        <p:txBody>
          <a:bodyPr/>
          <a:lstStyle/>
          <a:p>
            <a:endParaRPr lang="en-US"/>
          </a:p>
        </p:txBody>
      </p:sp>
      <p:grpSp>
        <p:nvGrpSpPr>
          <p:cNvPr id="30" name="Group 30">
            <a:extLst>
              <a:ext uri="{FF2B5EF4-FFF2-40B4-BE49-F238E27FC236}">
                <a16:creationId xmlns:a16="http://schemas.microsoft.com/office/drawing/2014/main" id="{B931600D-56EB-30D0-DF05-4A9560A7AA48}"/>
              </a:ext>
            </a:extLst>
          </p:cNvPr>
          <p:cNvGrpSpPr/>
          <p:nvPr/>
        </p:nvGrpSpPr>
        <p:grpSpPr>
          <a:xfrm>
            <a:off x="1447800" y="1948858"/>
            <a:ext cx="6131719" cy="1880881"/>
            <a:chOff x="0" y="0"/>
            <a:chExt cx="8175625" cy="2507840"/>
          </a:xfrm>
        </p:grpSpPr>
        <p:sp>
          <p:nvSpPr>
            <p:cNvPr id="31" name="TextBox 31">
              <a:extLst>
                <a:ext uri="{FF2B5EF4-FFF2-40B4-BE49-F238E27FC236}">
                  <a16:creationId xmlns:a16="http://schemas.microsoft.com/office/drawing/2014/main" id="{4266A27D-60D1-0AB6-50B7-C3B6FCD4E27D}"/>
                </a:ext>
              </a:extLst>
            </p:cNvPr>
            <p:cNvSpPr txBox="1"/>
            <p:nvPr/>
          </p:nvSpPr>
          <p:spPr>
            <a:xfrm>
              <a:off x="0" y="1481919"/>
              <a:ext cx="8175625" cy="1025921"/>
            </a:xfrm>
            <a:prstGeom prst="rect">
              <a:avLst/>
            </a:prstGeom>
          </p:spPr>
          <p:txBody>
            <a:bodyPr lIns="0" tIns="0" rIns="0" bIns="0" rtlCol="0" anchor="t">
              <a:spAutoFit/>
            </a:bodyPr>
            <a:lstStyle/>
            <a:p>
              <a:pPr algn="l">
                <a:lnSpc>
                  <a:spcPts val="6000"/>
                </a:lnSpc>
              </a:pPr>
              <a:r>
                <a:rPr lang="vi-VN" sz="5000" b="1">
                  <a:solidFill>
                    <a:schemeClr val="bg1"/>
                  </a:solidFill>
                  <a:latin typeface="Roboto Bold"/>
                  <a:ea typeface="Roboto Bold"/>
                  <a:cs typeface="Roboto Bold"/>
                  <a:sym typeface="Roboto Bold"/>
                </a:rPr>
                <a:t>Phần ngôn ngữ</a:t>
              </a:r>
              <a:endParaRPr lang="en-US" sz="5000" b="1">
                <a:solidFill>
                  <a:schemeClr val="bg1"/>
                </a:solidFill>
                <a:latin typeface="Roboto Bold"/>
                <a:ea typeface="Roboto Bold"/>
                <a:cs typeface="Roboto Bold"/>
                <a:sym typeface="Roboto Bold"/>
              </a:endParaRPr>
            </a:p>
          </p:txBody>
        </p:sp>
        <p:sp>
          <p:nvSpPr>
            <p:cNvPr id="32" name="Freeform 32">
              <a:extLst>
                <a:ext uri="{FF2B5EF4-FFF2-40B4-BE49-F238E27FC236}">
                  <a16:creationId xmlns:a16="http://schemas.microsoft.com/office/drawing/2014/main" id="{33C9647A-F347-38B5-BB5A-F3162197E831}"/>
                </a:ext>
              </a:extLst>
            </p:cNvPr>
            <p:cNvSpPr/>
            <p:nvPr/>
          </p:nvSpPr>
          <p:spPr>
            <a:xfrm>
              <a:off x="0" y="0"/>
              <a:ext cx="1148608" cy="814467"/>
            </a:xfrm>
            <a:custGeom>
              <a:avLst/>
              <a:gdLst/>
              <a:ahLst/>
              <a:cxnLst/>
              <a:rect l="l" t="t" r="r" b="b"/>
              <a:pathLst>
                <a:path w="1148608" h="814467">
                  <a:moveTo>
                    <a:pt x="0" y="0"/>
                  </a:moveTo>
                  <a:lnTo>
                    <a:pt x="1148608" y="0"/>
                  </a:lnTo>
                  <a:lnTo>
                    <a:pt x="1148608" y="814467"/>
                  </a:lnTo>
                  <a:lnTo>
                    <a:pt x="0" y="814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solidFill>
                  <a:schemeClr val="bg1"/>
                </a:solidFill>
              </a:endParaRPr>
            </a:p>
          </p:txBody>
        </p:sp>
      </p:grpSp>
      <p:sp>
        <p:nvSpPr>
          <p:cNvPr id="33" name="TextBox 32">
            <a:extLst>
              <a:ext uri="{FF2B5EF4-FFF2-40B4-BE49-F238E27FC236}">
                <a16:creationId xmlns:a16="http://schemas.microsoft.com/office/drawing/2014/main" id="{6DE2CDFD-EAEC-5B88-7C1E-6D00E1524A9E}"/>
              </a:ext>
            </a:extLst>
          </p:cNvPr>
          <p:cNvSpPr txBox="1"/>
          <p:nvPr/>
        </p:nvSpPr>
        <p:spPr>
          <a:xfrm>
            <a:off x="5029200" y="360721"/>
            <a:ext cx="8229600" cy="646331"/>
          </a:xfrm>
          <a:prstGeom prst="rect">
            <a:avLst/>
          </a:prstGeom>
          <a:noFill/>
        </p:spPr>
        <p:txBody>
          <a:bodyPr wrap="square" rtlCol="0">
            <a:spAutoFit/>
          </a:bodyPr>
          <a:lstStyle/>
          <a:p>
            <a:pPr algn="ctr"/>
            <a:r>
              <a:rPr lang="vi-VN" sz="3600" b="1" dirty="0">
                <a:solidFill>
                  <a:schemeClr val="bg1"/>
                </a:solidFill>
              </a:rPr>
              <a:t>NGUYÊN LÝ HOẠT ĐỘNG</a:t>
            </a:r>
            <a:endParaRPr lang="en-US" sz="3600" b="1" dirty="0">
              <a:solidFill>
                <a:schemeClr val="bg1"/>
              </a:solidFill>
            </a:endParaRPr>
          </a:p>
        </p:txBody>
      </p:sp>
      <p:sp>
        <p:nvSpPr>
          <p:cNvPr id="3" name="Hộp Văn bản 2">
            <a:extLst>
              <a:ext uri="{FF2B5EF4-FFF2-40B4-BE49-F238E27FC236}">
                <a16:creationId xmlns:a16="http://schemas.microsoft.com/office/drawing/2014/main" id="{874EE2BD-2996-27B3-5293-33B1C2ABF97E}"/>
              </a:ext>
            </a:extLst>
          </p:cNvPr>
          <p:cNvSpPr txBox="1"/>
          <p:nvPr/>
        </p:nvSpPr>
        <p:spPr>
          <a:xfrm>
            <a:off x="1231861" y="4341970"/>
            <a:ext cx="7302540" cy="1384995"/>
          </a:xfrm>
          <a:prstGeom prst="rect">
            <a:avLst/>
          </a:prstGeom>
          <a:noFill/>
        </p:spPr>
        <p:txBody>
          <a:bodyPr wrap="square" rtlCol="0">
            <a:spAutoFit/>
          </a:bodyPr>
          <a:lstStyle/>
          <a:p>
            <a:pPr algn="l"/>
            <a:r>
              <a:rPr lang="vi-VN" sz="2800">
                <a:solidFill>
                  <a:schemeClr val="bg1"/>
                </a:solidFill>
              </a:rPr>
              <a:t>Để</a:t>
            </a:r>
            <a:r>
              <a:rPr lang="vi-VN" sz="2800" dirty="0">
                <a:solidFill>
                  <a:schemeClr val="bg1"/>
                </a:solidFill>
              </a:rPr>
              <a:t> mô </a:t>
            </a:r>
            <a:r>
              <a:rPr lang="vi-VN" sz="2800">
                <a:solidFill>
                  <a:schemeClr val="bg1"/>
                </a:solidFill>
              </a:rPr>
              <a:t>phỏng</a:t>
            </a:r>
            <a:r>
              <a:rPr lang="vi-VN" sz="2800" dirty="0">
                <a:solidFill>
                  <a:schemeClr val="bg1"/>
                </a:solidFill>
              </a:rPr>
              <a:t> </a:t>
            </a:r>
            <a:r>
              <a:rPr lang="vi-VN" sz="2800">
                <a:solidFill>
                  <a:schemeClr val="bg1"/>
                </a:solidFill>
              </a:rPr>
              <a:t>thuật</a:t>
            </a:r>
            <a:r>
              <a:rPr lang="vi-VN" sz="2800" dirty="0">
                <a:solidFill>
                  <a:schemeClr val="bg1"/>
                </a:solidFill>
              </a:rPr>
              <a:t> </a:t>
            </a:r>
            <a:r>
              <a:rPr lang="vi-VN" sz="2800">
                <a:solidFill>
                  <a:schemeClr val="bg1"/>
                </a:solidFill>
              </a:rPr>
              <a:t>toán</a:t>
            </a:r>
            <a:r>
              <a:rPr lang="vi-VN" sz="2800" dirty="0">
                <a:solidFill>
                  <a:schemeClr val="bg1"/>
                </a:solidFill>
              </a:rPr>
              <a:t> </a:t>
            </a:r>
            <a:r>
              <a:rPr lang="vi-VN" sz="2800" err="1">
                <a:solidFill>
                  <a:schemeClr val="bg1"/>
                </a:solidFill>
              </a:rPr>
              <a:t>Pagerank</a:t>
            </a:r>
            <a:r>
              <a:rPr lang="vi-VN" sz="2800">
                <a:solidFill>
                  <a:schemeClr val="bg1"/>
                </a:solidFill>
              </a:rPr>
              <a:t> thì sử</a:t>
            </a:r>
            <a:r>
              <a:rPr lang="vi-VN" sz="2800" dirty="0">
                <a:solidFill>
                  <a:schemeClr val="bg1"/>
                </a:solidFill>
              </a:rPr>
              <a:t> </a:t>
            </a:r>
            <a:r>
              <a:rPr lang="vi-VN" sz="2800">
                <a:solidFill>
                  <a:schemeClr val="bg1"/>
                </a:solidFill>
              </a:rPr>
              <a:t>dụng</a:t>
            </a:r>
            <a:r>
              <a:rPr lang="vi-VN" sz="2800" dirty="0">
                <a:solidFill>
                  <a:schemeClr val="bg1"/>
                </a:solidFill>
              </a:rPr>
              <a:t> </a:t>
            </a:r>
            <a:r>
              <a:rPr lang="vi-VN" sz="2800">
                <a:solidFill>
                  <a:schemeClr val="bg1"/>
                </a:solidFill>
              </a:rPr>
              <a:t>phần </a:t>
            </a:r>
            <a:r>
              <a:rPr lang="vi-VN" sz="2800" dirty="0">
                <a:solidFill>
                  <a:schemeClr val="bg1"/>
                </a:solidFill>
              </a:rPr>
              <a:t>ngôn </a:t>
            </a:r>
            <a:r>
              <a:rPr lang="vi-VN" sz="2800">
                <a:solidFill>
                  <a:schemeClr val="bg1"/>
                </a:solidFill>
              </a:rPr>
              <a:t>ngữ</a:t>
            </a:r>
            <a:r>
              <a:rPr lang="vi-VN" sz="2800" dirty="0">
                <a:solidFill>
                  <a:schemeClr val="bg1"/>
                </a:solidFill>
              </a:rPr>
              <a:t> </a:t>
            </a:r>
            <a:r>
              <a:rPr lang="vi-VN" sz="2800" dirty="0" err="1">
                <a:solidFill>
                  <a:schemeClr val="bg1"/>
                </a:solidFill>
              </a:rPr>
              <a:t>Python</a:t>
            </a:r>
            <a:r>
              <a:rPr lang="vi-VN" sz="2800" dirty="0">
                <a:solidFill>
                  <a:schemeClr val="bg1"/>
                </a:solidFill>
              </a:rPr>
              <a:t> thì chúng ta sẽ sử dụng các </a:t>
            </a:r>
            <a:r>
              <a:rPr lang="vi-VN" sz="2800">
                <a:solidFill>
                  <a:schemeClr val="bg1"/>
                </a:solidFill>
              </a:rPr>
              <a:t>thư viện </a:t>
            </a:r>
            <a:r>
              <a:rPr lang="vi-VN" sz="2800" dirty="0">
                <a:solidFill>
                  <a:schemeClr val="bg1"/>
                </a:solidFill>
              </a:rPr>
              <a:t>sau:</a:t>
            </a:r>
          </a:p>
        </p:txBody>
      </p:sp>
      <p:sp>
        <p:nvSpPr>
          <p:cNvPr id="6" name="Hộp Văn bản 5">
            <a:extLst>
              <a:ext uri="{FF2B5EF4-FFF2-40B4-BE49-F238E27FC236}">
                <a16:creationId xmlns:a16="http://schemas.microsoft.com/office/drawing/2014/main" id="{D55C5920-7C07-41B4-A4DB-B17247B70C2B}"/>
              </a:ext>
            </a:extLst>
          </p:cNvPr>
          <p:cNvSpPr txBox="1"/>
          <p:nvPr/>
        </p:nvSpPr>
        <p:spPr>
          <a:xfrm>
            <a:off x="10049478" y="2298099"/>
            <a:ext cx="7220970" cy="523220"/>
          </a:xfrm>
          <a:prstGeom prst="rect">
            <a:avLst/>
          </a:prstGeom>
          <a:noFill/>
        </p:spPr>
        <p:txBody>
          <a:bodyPr wrap="square" rtlCol="0">
            <a:spAutoFit/>
          </a:bodyPr>
          <a:lstStyle/>
          <a:p>
            <a:pPr lvl="0"/>
            <a:r>
              <a:rPr lang="vi-VN" sz="2800" b="1" dirty="0" err="1">
                <a:solidFill>
                  <a:schemeClr val="bg1"/>
                </a:solidFill>
                <a:effectLst/>
                <a:ea typeface="Times New Roman" panose="02020603050405020304" pitchFamily="18" charset="0"/>
              </a:rPr>
              <a:t>Matplotlib</a:t>
            </a:r>
            <a:r>
              <a:rPr lang="vi-VN" sz="2800" b="1" dirty="0">
                <a:solidFill>
                  <a:schemeClr val="bg1"/>
                </a:solidFill>
                <a:effectLst/>
                <a:ea typeface="Times New Roman" panose="02020603050405020304" pitchFamily="18" charset="0"/>
              </a:rPr>
              <a:t>: </a:t>
            </a:r>
            <a:r>
              <a:rPr lang="vi-VN" sz="2800" dirty="0">
                <a:solidFill>
                  <a:schemeClr val="bg1"/>
                </a:solidFill>
                <a:effectLst/>
                <a:ea typeface="Times New Roman" panose="02020603050405020304" pitchFamily="18" charset="0"/>
              </a:rPr>
              <a:t>thư viện để vẽ đồ thị mô phỏng</a:t>
            </a:r>
          </a:p>
        </p:txBody>
      </p:sp>
      <p:cxnSp>
        <p:nvCxnSpPr>
          <p:cNvPr id="11" name="Đường nối Thẳng 10">
            <a:extLst>
              <a:ext uri="{FF2B5EF4-FFF2-40B4-BE49-F238E27FC236}">
                <a16:creationId xmlns:a16="http://schemas.microsoft.com/office/drawing/2014/main" id="{A2031BD2-6969-CF2B-905C-B3D9C5AC6928}"/>
              </a:ext>
            </a:extLst>
          </p:cNvPr>
          <p:cNvCxnSpPr/>
          <p:nvPr/>
        </p:nvCxnSpPr>
        <p:spPr>
          <a:xfrm>
            <a:off x="9144000" y="1562100"/>
            <a:ext cx="0" cy="776664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3074" name="Picture 2" descr="Introduction to matplotlib : Types of Plots, Key features - 360DigiTMG">
            <a:extLst>
              <a:ext uri="{FF2B5EF4-FFF2-40B4-BE49-F238E27FC236}">
                <a16:creationId xmlns:a16="http://schemas.microsoft.com/office/drawing/2014/main" id="{062837E7-6585-6D10-E8C2-E3738EF8EB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5742" y="3445018"/>
            <a:ext cx="6728442" cy="3521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816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56251-1EE1-0E89-4CA1-99F2F2B4FBC6}"/>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44E66BBD-7E87-F42A-2BCD-872E866B2FDD}"/>
              </a:ext>
            </a:extLst>
          </p:cNvPr>
          <p:cNvSpPr/>
          <p:nvPr/>
        </p:nvSpPr>
        <p:spPr>
          <a:xfrm>
            <a:off x="0" y="0"/>
            <a:ext cx="18288000" cy="10287000"/>
          </a:xfrm>
          <a:prstGeom prst="rect">
            <a:avLst/>
          </a:prstGeom>
          <a:solidFill>
            <a:srgbClr val="090909"/>
          </a:solidFill>
        </p:spPr>
        <p:txBody>
          <a:bodyPr/>
          <a:lstStyle/>
          <a:p>
            <a:endParaRPr lang="en-US"/>
          </a:p>
        </p:txBody>
      </p:sp>
      <p:grpSp>
        <p:nvGrpSpPr>
          <p:cNvPr id="30" name="Group 30">
            <a:extLst>
              <a:ext uri="{FF2B5EF4-FFF2-40B4-BE49-F238E27FC236}">
                <a16:creationId xmlns:a16="http://schemas.microsoft.com/office/drawing/2014/main" id="{BCEC45E7-3974-5987-3612-257D36ACA9D7}"/>
              </a:ext>
            </a:extLst>
          </p:cNvPr>
          <p:cNvGrpSpPr/>
          <p:nvPr/>
        </p:nvGrpSpPr>
        <p:grpSpPr>
          <a:xfrm>
            <a:off x="1447800" y="1948858"/>
            <a:ext cx="6131719" cy="1880881"/>
            <a:chOff x="0" y="0"/>
            <a:chExt cx="8175625" cy="2507840"/>
          </a:xfrm>
        </p:grpSpPr>
        <p:sp>
          <p:nvSpPr>
            <p:cNvPr id="31" name="TextBox 31">
              <a:extLst>
                <a:ext uri="{FF2B5EF4-FFF2-40B4-BE49-F238E27FC236}">
                  <a16:creationId xmlns:a16="http://schemas.microsoft.com/office/drawing/2014/main" id="{F67E783D-921D-A540-DEFB-3E1F102CB2FD}"/>
                </a:ext>
              </a:extLst>
            </p:cNvPr>
            <p:cNvSpPr txBox="1"/>
            <p:nvPr/>
          </p:nvSpPr>
          <p:spPr>
            <a:xfrm>
              <a:off x="0" y="1481919"/>
              <a:ext cx="8175625" cy="1025921"/>
            </a:xfrm>
            <a:prstGeom prst="rect">
              <a:avLst/>
            </a:prstGeom>
          </p:spPr>
          <p:txBody>
            <a:bodyPr lIns="0" tIns="0" rIns="0" bIns="0" rtlCol="0" anchor="t">
              <a:spAutoFit/>
            </a:bodyPr>
            <a:lstStyle/>
            <a:p>
              <a:pPr algn="l">
                <a:lnSpc>
                  <a:spcPts val="6000"/>
                </a:lnSpc>
              </a:pPr>
              <a:r>
                <a:rPr lang="vi-VN" sz="5000" b="1">
                  <a:solidFill>
                    <a:schemeClr val="bg1"/>
                  </a:solidFill>
                  <a:latin typeface="Roboto Bold"/>
                  <a:ea typeface="Roboto Bold"/>
                  <a:cs typeface="Roboto Bold"/>
                  <a:sym typeface="Roboto Bold"/>
                </a:rPr>
                <a:t>Phần ngôn ngữ</a:t>
              </a:r>
              <a:endParaRPr lang="en-US" sz="5000" b="1">
                <a:solidFill>
                  <a:schemeClr val="bg1"/>
                </a:solidFill>
                <a:latin typeface="Roboto Bold"/>
                <a:ea typeface="Roboto Bold"/>
                <a:cs typeface="Roboto Bold"/>
                <a:sym typeface="Roboto Bold"/>
              </a:endParaRPr>
            </a:p>
          </p:txBody>
        </p:sp>
        <p:sp>
          <p:nvSpPr>
            <p:cNvPr id="32" name="Freeform 32">
              <a:extLst>
                <a:ext uri="{FF2B5EF4-FFF2-40B4-BE49-F238E27FC236}">
                  <a16:creationId xmlns:a16="http://schemas.microsoft.com/office/drawing/2014/main" id="{F78D155E-5C1A-D0D5-0803-E690DEE972D7}"/>
                </a:ext>
              </a:extLst>
            </p:cNvPr>
            <p:cNvSpPr/>
            <p:nvPr/>
          </p:nvSpPr>
          <p:spPr>
            <a:xfrm>
              <a:off x="0" y="0"/>
              <a:ext cx="1148608" cy="814467"/>
            </a:xfrm>
            <a:custGeom>
              <a:avLst/>
              <a:gdLst/>
              <a:ahLst/>
              <a:cxnLst/>
              <a:rect l="l" t="t" r="r" b="b"/>
              <a:pathLst>
                <a:path w="1148608" h="814467">
                  <a:moveTo>
                    <a:pt x="0" y="0"/>
                  </a:moveTo>
                  <a:lnTo>
                    <a:pt x="1148608" y="0"/>
                  </a:lnTo>
                  <a:lnTo>
                    <a:pt x="1148608" y="814467"/>
                  </a:lnTo>
                  <a:lnTo>
                    <a:pt x="0" y="814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solidFill>
                  <a:schemeClr val="bg1"/>
                </a:solidFill>
              </a:endParaRPr>
            </a:p>
          </p:txBody>
        </p:sp>
      </p:grpSp>
      <p:sp>
        <p:nvSpPr>
          <p:cNvPr id="33" name="TextBox 32">
            <a:extLst>
              <a:ext uri="{FF2B5EF4-FFF2-40B4-BE49-F238E27FC236}">
                <a16:creationId xmlns:a16="http://schemas.microsoft.com/office/drawing/2014/main" id="{D2514156-D0B3-FC4A-4AC6-12EB3FF6E090}"/>
              </a:ext>
            </a:extLst>
          </p:cNvPr>
          <p:cNvSpPr txBox="1"/>
          <p:nvPr/>
        </p:nvSpPr>
        <p:spPr>
          <a:xfrm>
            <a:off x="5029200" y="360721"/>
            <a:ext cx="8229600" cy="646331"/>
          </a:xfrm>
          <a:prstGeom prst="rect">
            <a:avLst/>
          </a:prstGeom>
          <a:noFill/>
        </p:spPr>
        <p:txBody>
          <a:bodyPr wrap="square" rtlCol="0">
            <a:spAutoFit/>
          </a:bodyPr>
          <a:lstStyle/>
          <a:p>
            <a:pPr algn="ctr"/>
            <a:r>
              <a:rPr lang="vi-VN" sz="3600" b="1" dirty="0">
                <a:solidFill>
                  <a:schemeClr val="bg1"/>
                </a:solidFill>
              </a:rPr>
              <a:t>NGUYÊN LÝ HOẠT ĐỘNG</a:t>
            </a:r>
            <a:endParaRPr lang="en-US" sz="3600" b="1" dirty="0">
              <a:solidFill>
                <a:schemeClr val="bg1"/>
              </a:solidFill>
            </a:endParaRPr>
          </a:p>
        </p:txBody>
      </p:sp>
      <p:sp>
        <p:nvSpPr>
          <p:cNvPr id="3" name="Hộp Văn bản 2">
            <a:extLst>
              <a:ext uri="{FF2B5EF4-FFF2-40B4-BE49-F238E27FC236}">
                <a16:creationId xmlns:a16="http://schemas.microsoft.com/office/drawing/2014/main" id="{36D46A5C-3B96-9FBF-6694-5B91F1EF18CD}"/>
              </a:ext>
            </a:extLst>
          </p:cNvPr>
          <p:cNvSpPr txBox="1"/>
          <p:nvPr/>
        </p:nvSpPr>
        <p:spPr>
          <a:xfrm>
            <a:off x="1231861" y="4341970"/>
            <a:ext cx="7302540" cy="1384995"/>
          </a:xfrm>
          <a:prstGeom prst="rect">
            <a:avLst/>
          </a:prstGeom>
          <a:noFill/>
        </p:spPr>
        <p:txBody>
          <a:bodyPr wrap="square" rtlCol="0">
            <a:spAutoFit/>
          </a:bodyPr>
          <a:lstStyle/>
          <a:p>
            <a:pPr algn="l"/>
            <a:r>
              <a:rPr lang="vi-VN" sz="2800" dirty="0">
                <a:solidFill>
                  <a:schemeClr val="bg1"/>
                </a:solidFill>
              </a:rPr>
              <a:t>Để mô phỏng thuật toán </a:t>
            </a:r>
            <a:r>
              <a:rPr lang="vi-VN" sz="2800" dirty="0" err="1">
                <a:solidFill>
                  <a:schemeClr val="bg1"/>
                </a:solidFill>
              </a:rPr>
              <a:t>Pagerank</a:t>
            </a:r>
            <a:r>
              <a:rPr lang="vi-VN" sz="2800" dirty="0">
                <a:solidFill>
                  <a:schemeClr val="bg1"/>
                </a:solidFill>
              </a:rPr>
              <a:t> thì sử dụng phần ngôn ngữ </a:t>
            </a:r>
            <a:r>
              <a:rPr lang="vi-VN" sz="2800" dirty="0" err="1">
                <a:solidFill>
                  <a:schemeClr val="bg1"/>
                </a:solidFill>
              </a:rPr>
              <a:t>Python</a:t>
            </a:r>
            <a:r>
              <a:rPr lang="vi-VN" sz="2800" dirty="0">
                <a:solidFill>
                  <a:schemeClr val="bg1"/>
                </a:solidFill>
              </a:rPr>
              <a:t> thì chúng ta sẽ sử dụng các thư viện sau:</a:t>
            </a:r>
          </a:p>
        </p:txBody>
      </p:sp>
      <p:sp>
        <p:nvSpPr>
          <p:cNvPr id="8" name="Hộp Văn bản 7">
            <a:extLst>
              <a:ext uri="{FF2B5EF4-FFF2-40B4-BE49-F238E27FC236}">
                <a16:creationId xmlns:a16="http://schemas.microsoft.com/office/drawing/2014/main" id="{B7643534-B9A1-9327-26BF-6159E664E613}"/>
              </a:ext>
            </a:extLst>
          </p:cNvPr>
          <p:cNvSpPr txBox="1"/>
          <p:nvPr/>
        </p:nvSpPr>
        <p:spPr>
          <a:xfrm>
            <a:off x="9279194" y="2508953"/>
            <a:ext cx="9008801" cy="523220"/>
          </a:xfrm>
          <a:prstGeom prst="rect">
            <a:avLst/>
          </a:prstGeom>
          <a:noFill/>
        </p:spPr>
        <p:txBody>
          <a:bodyPr wrap="square" rtlCol="0">
            <a:spAutoFit/>
          </a:bodyPr>
          <a:lstStyle/>
          <a:p>
            <a:pPr lvl="0"/>
            <a:r>
              <a:rPr lang="vi-VN" sz="2800" b="1" dirty="0" err="1">
                <a:solidFill>
                  <a:schemeClr val="bg1"/>
                </a:solidFill>
                <a:effectLst/>
                <a:ea typeface="Times New Roman" panose="02020603050405020304" pitchFamily="18" charset="0"/>
              </a:rPr>
              <a:t>NetworkX</a:t>
            </a:r>
            <a:r>
              <a:rPr lang="vi-VN" sz="2800" b="1" dirty="0">
                <a:solidFill>
                  <a:schemeClr val="bg1"/>
                </a:solidFill>
                <a:effectLst/>
                <a:ea typeface="Times New Roman" panose="02020603050405020304" pitchFamily="18" charset="0"/>
              </a:rPr>
              <a:t>: </a:t>
            </a:r>
            <a:r>
              <a:rPr lang="vi-VN" sz="2800" dirty="0">
                <a:solidFill>
                  <a:schemeClr val="bg1"/>
                </a:solidFill>
                <a:effectLst/>
                <a:ea typeface="Times New Roman" panose="02020603050405020304" pitchFamily="18" charset="0"/>
              </a:rPr>
              <a:t>thư viện để xây dựng và thao tác trên đồ thị</a:t>
            </a:r>
          </a:p>
        </p:txBody>
      </p:sp>
      <p:cxnSp>
        <p:nvCxnSpPr>
          <p:cNvPr id="5" name="Đường nối Thẳng 4">
            <a:extLst>
              <a:ext uri="{FF2B5EF4-FFF2-40B4-BE49-F238E27FC236}">
                <a16:creationId xmlns:a16="http://schemas.microsoft.com/office/drawing/2014/main" id="{1E41A793-ACE3-8E12-5F41-D7C547611356}"/>
              </a:ext>
            </a:extLst>
          </p:cNvPr>
          <p:cNvCxnSpPr/>
          <p:nvPr/>
        </p:nvCxnSpPr>
        <p:spPr>
          <a:xfrm>
            <a:off x="9144000" y="1562100"/>
            <a:ext cx="0" cy="776664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4098" name="Picture 2" descr="La bibliothèque NetworkX python – Très Facile">
            <a:extLst>
              <a:ext uri="{FF2B5EF4-FFF2-40B4-BE49-F238E27FC236}">
                <a16:creationId xmlns:a16="http://schemas.microsoft.com/office/drawing/2014/main" id="{C30FDEFE-0829-5EDD-10B2-2DD3BF4423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1210" y="3511737"/>
            <a:ext cx="6781800" cy="452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794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74</TotalTime>
  <Words>1524</Words>
  <Application>Microsoft Office PowerPoint</Application>
  <PresentationFormat>Custom</PresentationFormat>
  <Paragraphs>142</Paragraphs>
  <Slides>19</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Calibri</vt:lpstr>
      <vt:lpstr>Roboto</vt:lpstr>
      <vt:lpstr>Aptos</vt:lpstr>
      <vt:lpstr>KaTeX_Main</vt:lpstr>
      <vt:lpstr>KaTeX_Math</vt:lpstr>
      <vt:lpstr>Arial</vt:lpstr>
      <vt:lpstr>Segoe UI Variable Text</vt:lpstr>
      <vt:lpstr>Roboto Bold</vt:lpstr>
      <vt:lpstr>Wingdings</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Đen Vàng Đậm Đơn giản Công nghệ Kỹ thuật số trong Giáo dục Bản thuyết trình Công nghệ</dc:title>
  <dc:creator>AZARIA_豪健</dc:creator>
  <cp:lastModifiedBy>AZARIA_豪健</cp:lastModifiedBy>
  <cp:revision>5</cp:revision>
  <dcterms:created xsi:type="dcterms:W3CDTF">2006-08-16T00:00:00Z</dcterms:created>
  <dcterms:modified xsi:type="dcterms:W3CDTF">2025-01-08T14:53:21Z</dcterms:modified>
  <dc:identifier>DAGXr98dZ14</dc:identifier>
</cp:coreProperties>
</file>